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2" r:id="rId2"/>
    <p:sldId id="258" r:id="rId3"/>
    <p:sldId id="259" r:id="rId4"/>
    <p:sldId id="260" r:id="rId5"/>
    <p:sldId id="313" r:id="rId6"/>
    <p:sldId id="314" r:id="rId7"/>
    <p:sldId id="315" r:id="rId8"/>
    <p:sldId id="316" r:id="rId9"/>
    <p:sldId id="318" r:id="rId10"/>
    <p:sldId id="319" r:id="rId11"/>
    <p:sldId id="320" r:id="rId12"/>
    <p:sldId id="321" r:id="rId13"/>
    <p:sldId id="323" r:id="rId14"/>
    <p:sldId id="325" r:id="rId15"/>
    <p:sldId id="326" r:id="rId16"/>
    <p:sldId id="328" r:id="rId17"/>
    <p:sldId id="327"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A79EFC-2137-4E0D-B57D-D9B13F33BED1}" v="4" dt="2026-10-15T21:25:14.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51" autoAdjust="0"/>
    <p:restoredTop sz="94660"/>
  </p:normalViewPr>
  <p:slideViewPr>
    <p:cSldViewPr snapToGrid="0">
      <p:cViewPr>
        <p:scale>
          <a:sx n="66" d="100"/>
          <a:sy n="66" d="100"/>
        </p:scale>
        <p:origin x="912" y="317"/>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anda van Vugt" userId="8777fd6b9fdd4f69" providerId="LiveId" clId="{4BF8786F-515B-49AB-A66B-06C6F7426842}"/>
    <pc:docChg chg="custSel modSld">
      <pc:chgData name="Miranda van Vugt" userId="8777fd6b9fdd4f69" providerId="LiveId" clId="{4BF8786F-515B-49AB-A66B-06C6F7426842}" dt="2026-10-15T21:36:42.544" v="247" actId="14100"/>
      <pc:docMkLst>
        <pc:docMk/>
      </pc:docMkLst>
      <pc:sldChg chg="addSp modSp mod">
        <pc:chgData name="Miranda van Vugt" userId="8777fd6b9fdd4f69" providerId="LiveId" clId="{4BF8786F-515B-49AB-A66B-06C6F7426842}" dt="2026-10-15T21:17:21.454" v="3" actId="1076"/>
        <pc:sldMkLst>
          <pc:docMk/>
          <pc:sldMk cId="1957903618" sldId="258"/>
        </pc:sldMkLst>
        <pc:picChg chg="add mod">
          <ac:chgData name="Miranda van Vugt" userId="8777fd6b9fdd4f69" providerId="LiveId" clId="{4BF8786F-515B-49AB-A66B-06C6F7426842}" dt="2026-10-15T21:17:21.454" v="3" actId="1076"/>
          <ac:picMkLst>
            <pc:docMk/>
            <pc:sldMk cId="1957903618" sldId="258"/>
            <ac:picMk id="4" creationId="{BBA023D2-4F27-DE36-6071-32CBE7FE35BA}"/>
          </ac:picMkLst>
        </pc:picChg>
      </pc:sldChg>
      <pc:sldChg chg="addSp delSp modSp mod">
        <pc:chgData name="Miranda van Vugt" userId="8777fd6b9fdd4f69" providerId="LiveId" clId="{4BF8786F-515B-49AB-A66B-06C6F7426842}" dt="2026-10-15T21:17:56.877" v="9"/>
        <pc:sldMkLst>
          <pc:docMk/>
          <pc:sldMk cId="2341801701" sldId="259"/>
        </pc:sldMkLst>
        <pc:spChg chg="add del mod">
          <ac:chgData name="Miranda van Vugt" userId="8777fd6b9fdd4f69" providerId="LiveId" clId="{4BF8786F-515B-49AB-A66B-06C6F7426842}" dt="2026-10-15T21:17:56.877" v="9"/>
          <ac:spMkLst>
            <pc:docMk/>
            <pc:sldMk cId="2341801701" sldId="259"/>
            <ac:spMk id="3" creationId="{1075F7B1-FFAE-9BAC-07F5-562343B1B5F9}"/>
          </ac:spMkLst>
        </pc:spChg>
        <pc:picChg chg="add mod">
          <ac:chgData name="Miranda van Vugt" userId="8777fd6b9fdd4f69" providerId="LiveId" clId="{4BF8786F-515B-49AB-A66B-06C6F7426842}" dt="2026-10-15T21:17:53.975" v="7" actId="1076"/>
          <ac:picMkLst>
            <pc:docMk/>
            <pc:sldMk cId="2341801701" sldId="259"/>
            <ac:picMk id="5" creationId="{E0FDDCAC-07AD-E269-E9FE-9B84B80898DF}"/>
          </ac:picMkLst>
        </pc:picChg>
      </pc:sldChg>
      <pc:sldChg chg="addSp delSp modSp mod">
        <pc:chgData name="Miranda van Vugt" userId="8777fd6b9fdd4f69" providerId="LiveId" clId="{4BF8786F-515B-49AB-A66B-06C6F7426842}" dt="2026-10-15T21:18:34.034" v="18"/>
        <pc:sldMkLst>
          <pc:docMk/>
          <pc:sldMk cId="2894541196" sldId="260"/>
        </pc:sldMkLst>
        <pc:spChg chg="add del mod">
          <ac:chgData name="Miranda van Vugt" userId="8777fd6b9fdd4f69" providerId="LiveId" clId="{4BF8786F-515B-49AB-A66B-06C6F7426842}" dt="2026-10-15T21:18:34.034" v="18"/>
          <ac:spMkLst>
            <pc:docMk/>
            <pc:sldMk cId="2894541196" sldId="260"/>
            <ac:spMk id="2" creationId="{B8ADFF33-B36C-C96A-3ACD-CAD9639091F5}"/>
          </ac:spMkLst>
        </pc:spChg>
        <pc:spChg chg="mod">
          <ac:chgData name="Miranda van Vugt" userId="8777fd6b9fdd4f69" providerId="LiveId" clId="{4BF8786F-515B-49AB-A66B-06C6F7426842}" dt="2026-10-15T21:18:04.248" v="11" actId="14100"/>
          <ac:spMkLst>
            <pc:docMk/>
            <pc:sldMk cId="2894541196" sldId="260"/>
            <ac:spMk id="4" creationId="{54B3D332-160C-9B54-546A-F37FC2F10841}"/>
          </ac:spMkLst>
        </pc:spChg>
        <pc:spChg chg="mod">
          <ac:chgData name="Miranda van Vugt" userId="8777fd6b9fdd4f69" providerId="LiveId" clId="{4BF8786F-515B-49AB-A66B-06C6F7426842}" dt="2026-10-15T21:18:10.874" v="13" actId="27636"/>
          <ac:spMkLst>
            <pc:docMk/>
            <pc:sldMk cId="2894541196" sldId="260"/>
            <ac:spMk id="10" creationId="{468DE275-A875-342D-703A-CF0186F26E3B}"/>
          </ac:spMkLst>
        </pc:spChg>
        <pc:picChg chg="add mod">
          <ac:chgData name="Miranda van Vugt" userId="8777fd6b9fdd4f69" providerId="LiveId" clId="{4BF8786F-515B-49AB-A66B-06C6F7426842}" dt="2026-10-15T21:18:31.238" v="16" actId="1076"/>
          <ac:picMkLst>
            <pc:docMk/>
            <pc:sldMk cId="2894541196" sldId="260"/>
            <ac:picMk id="5" creationId="{122101CB-75B2-4BDD-C80F-617A6750C931}"/>
          </ac:picMkLst>
        </pc:picChg>
      </pc:sldChg>
      <pc:sldChg chg="addSp delSp modSp mod">
        <pc:chgData name="Miranda van Vugt" userId="8777fd6b9fdd4f69" providerId="LiveId" clId="{4BF8786F-515B-49AB-A66B-06C6F7426842}" dt="2026-10-15T21:36:42.544" v="247" actId="14100"/>
        <pc:sldMkLst>
          <pc:docMk/>
          <pc:sldMk cId="1096956255" sldId="312"/>
        </pc:sldMkLst>
        <pc:picChg chg="del">
          <ac:chgData name="Miranda van Vugt" userId="8777fd6b9fdd4f69" providerId="LiveId" clId="{4BF8786F-515B-49AB-A66B-06C6F7426842}" dt="2026-10-15T21:35:35.108" v="242" actId="21"/>
          <ac:picMkLst>
            <pc:docMk/>
            <pc:sldMk cId="1096956255" sldId="312"/>
            <ac:picMk id="4" creationId="{E36EF2C3-453D-CA13-7BD2-A932E5EC1229}"/>
          </ac:picMkLst>
        </pc:picChg>
        <pc:picChg chg="add mod">
          <ac:chgData name="Miranda van Vugt" userId="8777fd6b9fdd4f69" providerId="LiveId" clId="{4BF8786F-515B-49AB-A66B-06C6F7426842}" dt="2026-10-15T21:36:42.544" v="247" actId="14100"/>
          <ac:picMkLst>
            <pc:docMk/>
            <pc:sldMk cId="1096956255" sldId="312"/>
            <ac:picMk id="7" creationId="{4A5BB374-844F-3285-7080-78293D431C04}"/>
          </ac:picMkLst>
        </pc:picChg>
      </pc:sldChg>
      <pc:sldChg chg="addSp modSp mod">
        <pc:chgData name="Miranda van Vugt" userId="8777fd6b9fdd4f69" providerId="LiveId" clId="{4BF8786F-515B-49AB-A66B-06C6F7426842}" dt="2026-10-15T21:18:45.176" v="21" actId="1076"/>
        <pc:sldMkLst>
          <pc:docMk/>
          <pc:sldMk cId="2455514696" sldId="313"/>
        </pc:sldMkLst>
        <pc:picChg chg="add mod">
          <ac:chgData name="Miranda van Vugt" userId="8777fd6b9fdd4f69" providerId="LiveId" clId="{4BF8786F-515B-49AB-A66B-06C6F7426842}" dt="2026-10-15T21:18:45.176" v="21" actId="1076"/>
          <ac:picMkLst>
            <pc:docMk/>
            <pc:sldMk cId="2455514696" sldId="313"/>
            <ac:picMk id="4" creationId="{D64ABDA5-8083-7E7D-E652-B614DF82F2CC}"/>
          </ac:picMkLst>
        </pc:picChg>
      </pc:sldChg>
      <pc:sldChg chg="addSp modSp mod">
        <pc:chgData name="Miranda van Vugt" userId="8777fd6b9fdd4f69" providerId="LiveId" clId="{4BF8786F-515B-49AB-A66B-06C6F7426842}" dt="2026-10-15T21:19:00.741" v="25" actId="1076"/>
        <pc:sldMkLst>
          <pc:docMk/>
          <pc:sldMk cId="2407174985" sldId="314"/>
        </pc:sldMkLst>
        <pc:picChg chg="add mod">
          <ac:chgData name="Miranda van Vugt" userId="8777fd6b9fdd4f69" providerId="LiveId" clId="{4BF8786F-515B-49AB-A66B-06C6F7426842}" dt="2026-10-15T21:19:00.741" v="25" actId="1076"/>
          <ac:picMkLst>
            <pc:docMk/>
            <pc:sldMk cId="2407174985" sldId="314"/>
            <ac:picMk id="4" creationId="{6A657B89-E696-B379-C936-E51B56AF6F14}"/>
          </ac:picMkLst>
        </pc:picChg>
      </pc:sldChg>
      <pc:sldChg chg="addSp modSp mod">
        <pc:chgData name="Miranda van Vugt" userId="8777fd6b9fdd4f69" providerId="LiveId" clId="{4BF8786F-515B-49AB-A66B-06C6F7426842}" dt="2026-10-15T21:19:17.514" v="28" actId="1076"/>
        <pc:sldMkLst>
          <pc:docMk/>
          <pc:sldMk cId="3143046709" sldId="315"/>
        </pc:sldMkLst>
        <pc:picChg chg="add mod">
          <ac:chgData name="Miranda van Vugt" userId="8777fd6b9fdd4f69" providerId="LiveId" clId="{4BF8786F-515B-49AB-A66B-06C6F7426842}" dt="2026-10-15T21:19:17.514" v="28" actId="1076"/>
          <ac:picMkLst>
            <pc:docMk/>
            <pc:sldMk cId="3143046709" sldId="315"/>
            <ac:picMk id="4" creationId="{72E91EB2-AC00-6F13-9CF8-A166AE61A487}"/>
          </ac:picMkLst>
        </pc:picChg>
      </pc:sldChg>
      <pc:sldChg chg="addSp modSp mod">
        <pc:chgData name="Miranda van Vugt" userId="8777fd6b9fdd4f69" providerId="LiveId" clId="{4BF8786F-515B-49AB-A66B-06C6F7426842}" dt="2026-10-15T21:19:29.161" v="31" actId="1076"/>
        <pc:sldMkLst>
          <pc:docMk/>
          <pc:sldMk cId="419149505" sldId="316"/>
        </pc:sldMkLst>
        <pc:picChg chg="add mod">
          <ac:chgData name="Miranda van Vugt" userId="8777fd6b9fdd4f69" providerId="LiveId" clId="{4BF8786F-515B-49AB-A66B-06C6F7426842}" dt="2026-10-15T21:19:29.161" v="31" actId="1076"/>
          <ac:picMkLst>
            <pc:docMk/>
            <pc:sldMk cId="419149505" sldId="316"/>
            <ac:picMk id="4" creationId="{DCF18301-D935-9764-AAFB-E4315C219FC6}"/>
          </ac:picMkLst>
        </pc:picChg>
      </pc:sldChg>
      <pc:sldChg chg="addSp modSp mod">
        <pc:chgData name="Miranda van Vugt" userId="8777fd6b9fdd4f69" providerId="LiveId" clId="{4BF8786F-515B-49AB-A66B-06C6F7426842}" dt="2026-10-15T21:33:44.150" v="235" actId="1076"/>
        <pc:sldMkLst>
          <pc:docMk/>
          <pc:sldMk cId="2589750687" sldId="318"/>
        </pc:sldMkLst>
        <pc:picChg chg="add mod">
          <ac:chgData name="Miranda van Vugt" userId="8777fd6b9fdd4f69" providerId="LiveId" clId="{4BF8786F-515B-49AB-A66B-06C6F7426842}" dt="2026-10-15T21:33:44.150" v="235" actId="1076"/>
          <ac:picMkLst>
            <pc:docMk/>
            <pc:sldMk cId="2589750687" sldId="318"/>
            <ac:picMk id="4" creationId="{638B05A4-0E28-0FF4-8DEB-623E0BBD7D6C}"/>
          </ac:picMkLst>
        </pc:picChg>
      </pc:sldChg>
      <pc:sldChg chg="addSp modSp mod">
        <pc:chgData name="Miranda van Vugt" userId="8777fd6b9fdd4f69" providerId="LiveId" clId="{4BF8786F-515B-49AB-A66B-06C6F7426842}" dt="2026-10-15T21:34:06.161" v="236" actId="1076"/>
        <pc:sldMkLst>
          <pc:docMk/>
          <pc:sldMk cId="3163057468" sldId="319"/>
        </pc:sldMkLst>
        <pc:picChg chg="add mod">
          <ac:chgData name="Miranda van Vugt" userId="8777fd6b9fdd4f69" providerId="LiveId" clId="{4BF8786F-515B-49AB-A66B-06C6F7426842}" dt="2026-10-15T21:34:06.161" v="236" actId="1076"/>
          <ac:picMkLst>
            <pc:docMk/>
            <pc:sldMk cId="3163057468" sldId="319"/>
            <ac:picMk id="4" creationId="{B1FF0C6D-0CE5-00F9-B80B-3D264E6F0941}"/>
          </ac:picMkLst>
        </pc:picChg>
      </pc:sldChg>
      <pc:sldChg chg="addSp modSp mod">
        <pc:chgData name="Miranda van Vugt" userId="8777fd6b9fdd4f69" providerId="LiveId" clId="{4BF8786F-515B-49AB-A66B-06C6F7426842}" dt="2026-10-15T21:34:19.620" v="239" actId="1076"/>
        <pc:sldMkLst>
          <pc:docMk/>
          <pc:sldMk cId="3893991203" sldId="320"/>
        </pc:sldMkLst>
        <pc:spChg chg="mod">
          <ac:chgData name="Miranda van Vugt" userId="8777fd6b9fdd4f69" providerId="LiveId" clId="{4BF8786F-515B-49AB-A66B-06C6F7426842}" dt="2026-10-15T21:20:35.008" v="58" actId="20577"/>
          <ac:spMkLst>
            <pc:docMk/>
            <pc:sldMk cId="3893991203" sldId="320"/>
            <ac:spMk id="10" creationId="{7C25AC5E-3E54-8451-11F3-029CAA67F903}"/>
          </ac:spMkLst>
        </pc:spChg>
        <pc:picChg chg="add mod">
          <ac:chgData name="Miranda van Vugt" userId="8777fd6b9fdd4f69" providerId="LiveId" clId="{4BF8786F-515B-49AB-A66B-06C6F7426842}" dt="2026-10-15T21:34:19.620" v="239" actId="1076"/>
          <ac:picMkLst>
            <pc:docMk/>
            <pc:sldMk cId="3893991203" sldId="320"/>
            <ac:picMk id="4" creationId="{7FC5D273-9A76-744F-F721-249D16C2DD77}"/>
          </ac:picMkLst>
        </pc:picChg>
      </pc:sldChg>
      <pc:sldChg chg="addSp modSp mod">
        <pc:chgData name="Miranda van Vugt" userId="8777fd6b9fdd4f69" providerId="LiveId" clId="{4BF8786F-515B-49AB-A66B-06C6F7426842}" dt="2026-10-15T21:21:01.605" v="64" actId="1076"/>
        <pc:sldMkLst>
          <pc:docMk/>
          <pc:sldMk cId="1509792680" sldId="321"/>
        </pc:sldMkLst>
        <pc:picChg chg="add mod">
          <ac:chgData name="Miranda van Vugt" userId="8777fd6b9fdd4f69" providerId="LiveId" clId="{4BF8786F-515B-49AB-A66B-06C6F7426842}" dt="2026-10-15T21:21:01.605" v="64" actId="1076"/>
          <ac:picMkLst>
            <pc:docMk/>
            <pc:sldMk cId="1509792680" sldId="321"/>
            <ac:picMk id="4" creationId="{027145C6-9606-D878-E215-921CD0FC316B}"/>
          </ac:picMkLst>
        </pc:picChg>
      </pc:sldChg>
      <pc:sldChg chg="addSp modSp mod">
        <pc:chgData name="Miranda van Vugt" userId="8777fd6b9fdd4f69" providerId="LiveId" clId="{4BF8786F-515B-49AB-A66B-06C6F7426842}" dt="2026-10-15T21:34:36.502" v="241" actId="1076"/>
        <pc:sldMkLst>
          <pc:docMk/>
          <pc:sldMk cId="4100189826" sldId="323"/>
        </pc:sldMkLst>
        <pc:picChg chg="add mod">
          <ac:chgData name="Miranda van Vugt" userId="8777fd6b9fdd4f69" providerId="LiveId" clId="{4BF8786F-515B-49AB-A66B-06C6F7426842}" dt="2026-10-15T21:34:36.502" v="241" actId="1076"/>
          <ac:picMkLst>
            <pc:docMk/>
            <pc:sldMk cId="4100189826" sldId="323"/>
            <ac:picMk id="4" creationId="{900A9700-9E23-B244-33F7-E19B1A2D702B}"/>
          </ac:picMkLst>
        </pc:picChg>
      </pc:sldChg>
      <pc:sldChg chg="addSp modSp mod">
        <pc:chgData name="Miranda van Vugt" userId="8777fd6b9fdd4f69" providerId="LiveId" clId="{4BF8786F-515B-49AB-A66B-06C6F7426842}" dt="2026-10-15T21:21:26.790" v="69" actId="1076"/>
        <pc:sldMkLst>
          <pc:docMk/>
          <pc:sldMk cId="1395197969" sldId="325"/>
        </pc:sldMkLst>
        <pc:picChg chg="add mod">
          <ac:chgData name="Miranda van Vugt" userId="8777fd6b9fdd4f69" providerId="LiveId" clId="{4BF8786F-515B-49AB-A66B-06C6F7426842}" dt="2026-10-15T21:21:26.790" v="69" actId="1076"/>
          <ac:picMkLst>
            <pc:docMk/>
            <pc:sldMk cId="1395197969" sldId="325"/>
            <ac:picMk id="5" creationId="{78CB0E0F-03D7-3CA4-942E-1B1950C65250}"/>
          </ac:picMkLst>
        </pc:picChg>
      </pc:sldChg>
      <pc:sldChg chg="addSp modSp mod">
        <pc:chgData name="Miranda van Vugt" userId="8777fd6b9fdd4f69" providerId="LiveId" clId="{4BF8786F-515B-49AB-A66B-06C6F7426842}" dt="2026-10-15T21:21:40.546" v="72" actId="1076"/>
        <pc:sldMkLst>
          <pc:docMk/>
          <pc:sldMk cId="2604698801" sldId="326"/>
        </pc:sldMkLst>
        <pc:picChg chg="add mod">
          <ac:chgData name="Miranda van Vugt" userId="8777fd6b9fdd4f69" providerId="LiveId" clId="{4BF8786F-515B-49AB-A66B-06C6F7426842}" dt="2026-10-15T21:21:40.546" v="72" actId="1076"/>
          <ac:picMkLst>
            <pc:docMk/>
            <pc:sldMk cId="2604698801" sldId="326"/>
            <ac:picMk id="5" creationId="{590FDB55-3AD6-9C4A-0F63-D6B0C81D7F76}"/>
          </ac:picMkLst>
        </pc:picChg>
      </pc:sldChg>
      <pc:sldChg chg="addSp modSp mod">
        <pc:chgData name="Miranda van Vugt" userId="8777fd6b9fdd4f69" providerId="LiveId" clId="{4BF8786F-515B-49AB-A66B-06C6F7426842}" dt="2026-10-15T21:22:05.484" v="78" actId="1076"/>
        <pc:sldMkLst>
          <pc:docMk/>
          <pc:sldMk cId="1698574509" sldId="327"/>
        </pc:sldMkLst>
        <pc:picChg chg="add mod">
          <ac:chgData name="Miranda van Vugt" userId="8777fd6b9fdd4f69" providerId="LiveId" clId="{4BF8786F-515B-49AB-A66B-06C6F7426842}" dt="2026-10-15T21:22:05.484" v="78" actId="1076"/>
          <ac:picMkLst>
            <pc:docMk/>
            <pc:sldMk cId="1698574509" sldId="327"/>
            <ac:picMk id="5" creationId="{A2F30A79-0CA1-4ABA-789A-04FAB44EDF34}"/>
          </ac:picMkLst>
        </pc:picChg>
      </pc:sldChg>
      <pc:sldChg chg="addSp modSp mod">
        <pc:chgData name="Miranda van Vugt" userId="8777fd6b9fdd4f69" providerId="LiveId" clId="{4BF8786F-515B-49AB-A66B-06C6F7426842}" dt="2026-10-15T21:21:53.436" v="75" actId="1076"/>
        <pc:sldMkLst>
          <pc:docMk/>
          <pc:sldMk cId="2690667642" sldId="328"/>
        </pc:sldMkLst>
        <pc:picChg chg="add mod">
          <ac:chgData name="Miranda van Vugt" userId="8777fd6b9fdd4f69" providerId="LiveId" clId="{4BF8786F-515B-49AB-A66B-06C6F7426842}" dt="2026-10-15T21:21:53.436" v="75" actId="1076"/>
          <ac:picMkLst>
            <pc:docMk/>
            <pc:sldMk cId="2690667642" sldId="328"/>
            <ac:picMk id="4" creationId="{A9ED698B-502A-7E5A-557F-1366A1B2FD11}"/>
          </ac:picMkLst>
        </pc:picChg>
      </pc:sldChg>
      <pc:sldChg chg="addSp modSp mod">
        <pc:chgData name="Miranda van Vugt" userId="8777fd6b9fdd4f69" providerId="LiveId" clId="{4BF8786F-515B-49AB-A66B-06C6F7426842}" dt="2026-10-15T21:22:19.624" v="82" actId="14100"/>
        <pc:sldMkLst>
          <pc:docMk/>
          <pc:sldMk cId="2742554720" sldId="329"/>
        </pc:sldMkLst>
        <pc:picChg chg="add mod">
          <ac:chgData name="Miranda van Vugt" userId="8777fd6b9fdd4f69" providerId="LiveId" clId="{4BF8786F-515B-49AB-A66B-06C6F7426842}" dt="2026-10-15T21:22:19.624" v="82" actId="14100"/>
          <ac:picMkLst>
            <pc:docMk/>
            <pc:sldMk cId="2742554720" sldId="329"/>
            <ac:picMk id="5" creationId="{ECC98B5C-2D9A-DE55-4505-87A0F2B2A889}"/>
          </ac:picMkLst>
        </pc:picChg>
      </pc:sldChg>
      <pc:sldChg chg="addSp modSp mod">
        <pc:chgData name="Miranda van Vugt" userId="8777fd6b9fdd4f69" providerId="LiveId" clId="{4BF8786F-515B-49AB-A66B-06C6F7426842}" dt="2026-10-15T21:22:43.898" v="85" actId="1076"/>
        <pc:sldMkLst>
          <pc:docMk/>
          <pc:sldMk cId="1382383729" sldId="330"/>
        </pc:sldMkLst>
        <pc:picChg chg="add mod">
          <ac:chgData name="Miranda van Vugt" userId="8777fd6b9fdd4f69" providerId="LiveId" clId="{4BF8786F-515B-49AB-A66B-06C6F7426842}" dt="2026-10-15T21:22:43.898" v="85" actId="1076"/>
          <ac:picMkLst>
            <pc:docMk/>
            <pc:sldMk cId="1382383729" sldId="330"/>
            <ac:picMk id="4" creationId="{F24F47E9-AC92-59D4-6EEB-82C047FC4471}"/>
          </ac:picMkLst>
        </pc:picChg>
      </pc:sldChg>
      <pc:sldChg chg="addSp modSp mod">
        <pc:chgData name="Miranda van Vugt" userId="8777fd6b9fdd4f69" providerId="LiveId" clId="{4BF8786F-515B-49AB-A66B-06C6F7426842}" dt="2026-10-15T21:23:00.758" v="88" actId="1076"/>
        <pc:sldMkLst>
          <pc:docMk/>
          <pc:sldMk cId="4137359790" sldId="331"/>
        </pc:sldMkLst>
        <pc:picChg chg="add mod">
          <ac:chgData name="Miranda van Vugt" userId="8777fd6b9fdd4f69" providerId="LiveId" clId="{4BF8786F-515B-49AB-A66B-06C6F7426842}" dt="2026-10-15T21:23:00.758" v="88" actId="1076"/>
          <ac:picMkLst>
            <pc:docMk/>
            <pc:sldMk cId="4137359790" sldId="331"/>
            <ac:picMk id="4" creationId="{D8EDFE49-62A9-B675-D0CF-C635F980C21E}"/>
          </ac:picMkLst>
        </pc:picChg>
      </pc:sldChg>
      <pc:sldChg chg="addSp modSp mod">
        <pc:chgData name="Miranda van Vugt" userId="8777fd6b9fdd4f69" providerId="LiveId" clId="{4BF8786F-515B-49AB-A66B-06C6F7426842}" dt="2026-10-15T21:23:12.324" v="91" actId="1076"/>
        <pc:sldMkLst>
          <pc:docMk/>
          <pc:sldMk cId="4061892781" sldId="332"/>
        </pc:sldMkLst>
        <pc:picChg chg="add mod">
          <ac:chgData name="Miranda van Vugt" userId="8777fd6b9fdd4f69" providerId="LiveId" clId="{4BF8786F-515B-49AB-A66B-06C6F7426842}" dt="2026-10-15T21:23:12.324" v="91" actId="1076"/>
          <ac:picMkLst>
            <pc:docMk/>
            <pc:sldMk cId="4061892781" sldId="332"/>
            <ac:picMk id="4" creationId="{8C5A5700-2CD3-24D3-E06E-BE34A0192D22}"/>
          </ac:picMkLst>
        </pc:picChg>
      </pc:sldChg>
      <pc:sldChg chg="addSp modSp mod">
        <pc:chgData name="Miranda van Vugt" userId="8777fd6b9fdd4f69" providerId="LiveId" clId="{4BF8786F-515B-49AB-A66B-06C6F7426842}" dt="2026-10-15T21:23:28.872" v="96" actId="1076"/>
        <pc:sldMkLst>
          <pc:docMk/>
          <pc:sldMk cId="2950157533" sldId="333"/>
        </pc:sldMkLst>
        <pc:picChg chg="add mod">
          <ac:chgData name="Miranda van Vugt" userId="8777fd6b9fdd4f69" providerId="LiveId" clId="{4BF8786F-515B-49AB-A66B-06C6F7426842}" dt="2026-10-15T21:23:28.872" v="96" actId="1076"/>
          <ac:picMkLst>
            <pc:docMk/>
            <pc:sldMk cId="2950157533" sldId="333"/>
            <ac:picMk id="4" creationId="{581B2371-AF0B-317B-C69F-53ECFB741B6A}"/>
          </ac:picMkLst>
        </pc:picChg>
      </pc:sldChg>
      <pc:sldChg chg="addSp modSp mod">
        <pc:chgData name="Miranda van Vugt" userId="8777fd6b9fdd4f69" providerId="LiveId" clId="{4BF8786F-515B-49AB-A66B-06C6F7426842}" dt="2026-10-15T21:23:41.638" v="99" actId="1076"/>
        <pc:sldMkLst>
          <pc:docMk/>
          <pc:sldMk cId="1391526556" sldId="334"/>
        </pc:sldMkLst>
        <pc:picChg chg="add mod">
          <ac:chgData name="Miranda van Vugt" userId="8777fd6b9fdd4f69" providerId="LiveId" clId="{4BF8786F-515B-49AB-A66B-06C6F7426842}" dt="2026-10-15T21:23:41.638" v="99" actId="1076"/>
          <ac:picMkLst>
            <pc:docMk/>
            <pc:sldMk cId="1391526556" sldId="334"/>
            <ac:picMk id="4" creationId="{912DFD08-58E2-99F6-A2EB-A97C7232A2C8}"/>
          </ac:picMkLst>
        </pc:picChg>
      </pc:sldChg>
      <pc:sldChg chg="addSp modSp mod">
        <pc:chgData name="Miranda van Vugt" userId="8777fd6b9fdd4f69" providerId="LiveId" clId="{4BF8786F-515B-49AB-A66B-06C6F7426842}" dt="2026-10-15T21:23:59.473" v="103" actId="14100"/>
        <pc:sldMkLst>
          <pc:docMk/>
          <pc:sldMk cId="3584244046" sldId="335"/>
        </pc:sldMkLst>
        <pc:picChg chg="add mod">
          <ac:chgData name="Miranda van Vugt" userId="8777fd6b9fdd4f69" providerId="LiveId" clId="{4BF8786F-515B-49AB-A66B-06C6F7426842}" dt="2026-10-15T21:23:59.473" v="103" actId="14100"/>
          <ac:picMkLst>
            <pc:docMk/>
            <pc:sldMk cId="3584244046" sldId="335"/>
            <ac:picMk id="5" creationId="{1F4AD05C-69C5-8950-96B4-F87D97EC9658}"/>
          </ac:picMkLst>
        </pc:picChg>
      </pc:sldChg>
      <pc:sldChg chg="addSp modSp mod">
        <pc:chgData name="Miranda van Vugt" userId="8777fd6b9fdd4f69" providerId="LiveId" clId="{4BF8786F-515B-49AB-A66B-06C6F7426842}" dt="2026-10-15T21:24:11.550" v="106" actId="1076"/>
        <pc:sldMkLst>
          <pc:docMk/>
          <pc:sldMk cId="263353608" sldId="336"/>
        </pc:sldMkLst>
        <pc:picChg chg="add mod">
          <ac:chgData name="Miranda van Vugt" userId="8777fd6b9fdd4f69" providerId="LiveId" clId="{4BF8786F-515B-49AB-A66B-06C6F7426842}" dt="2026-10-15T21:24:11.550" v="106" actId="1076"/>
          <ac:picMkLst>
            <pc:docMk/>
            <pc:sldMk cId="263353608" sldId="336"/>
            <ac:picMk id="5" creationId="{535370CB-108F-0B03-37F5-61B57876A020}"/>
          </ac:picMkLst>
        </pc:picChg>
      </pc:sldChg>
      <pc:sldChg chg="addSp delSp modSp mod">
        <pc:chgData name="Miranda van Vugt" userId="8777fd6b9fdd4f69" providerId="LiveId" clId="{4BF8786F-515B-49AB-A66B-06C6F7426842}" dt="2026-10-15T21:24:34.939" v="115"/>
        <pc:sldMkLst>
          <pc:docMk/>
          <pc:sldMk cId="3874651866" sldId="337"/>
        </pc:sldMkLst>
        <pc:spChg chg="add del mod">
          <ac:chgData name="Miranda van Vugt" userId="8777fd6b9fdd4f69" providerId="LiveId" clId="{4BF8786F-515B-49AB-A66B-06C6F7426842}" dt="2026-10-15T21:24:34.939" v="115"/>
          <ac:spMkLst>
            <pc:docMk/>
            <pc:sldMk cId="3874651866" sldId="337"/>
            <ac:spMk id="3" creationId="{F690D455-7F00-E992-00BE-A0F624EBC597}"/>
          </ac:spMkLst>
        </pc:spChg>
        <pc:picChg chg="add mod">
          <ac:chgData name="Miranda van Vugt" userId="8777fd6b9fdd4f69" providerId="LiveId" clId="{4BF8786F-515B-49AB-A66B-06C6F7426842}" dt="2026-10-15T21:24:33.284" v="113" actId="14100"/>
          <ac:picMkLst>
            <pc:docMk/>
            <pc:sldMk cId="3874651866" sldId="337"/>
            <ac:picMk id="6" creationId="{83E3D4D7-AE79-AD82-9349-5F331465AC89}"/>
          </ac:picMkLst>
        </pc:picChg>
      </pc:sldChg>
      <pc:sldChg chg="addSp modSp mod">
        <pc:chgData name="Miranda van Vugt" userId="8777fd6b9fdd4f69" providerId="LiveId" clId="{4BF8786F-515B-49AB-A66B-06C6F7426842}" dt="2026-10-15T21:24:45.665" v="118" actId="1076"/>
        <pc:sldMkLst>
          <pc:docMk/>
          <pc:sldMk cId="2163351682" sldId="338"/>
        </pc:sldMkLst>
        <pc:picChg chg="add mod">
          <ac:chgData name="Miranda van Vugt" userId="8777fd6b9fdd4f69" providerId="LiveId" clId="{4BF8786F-515B-49AB-A66B-06C6F7426842}" dt="2026-10-15T21:24:45.665" v="118" actId="1076"/>
          <ac:picMkLst>
            <pc:docMk/>
            <pc:sldMk cId="2163351682" sldId="338"/>
            <ac:picMk id="5" creationId="{ECB3D6D8-C738-6B13-522F-B7FDCE22412A}"/>
          </ac:picMkLst>
        </pc:picChg>
      </pc:sldChg>
      <pc:sldChg chg="addSp modSp mod">
        <pc:chgData name="Miranda van Vugt" userId="8777fd6b9fdd4f69" providerId="LiveId" clId="{4BF8786F-515B-49AB-A66B-06C6F7426842}" dt="2026-10-15T21:25:01.355" v="122" actId="1076"/>
        <pc:sldMkLst>
          <pc:docMk/>
          <pc:sldMk cId="354207388" sldId="339"/>
        </pc:sldMkLst>
        <pc:picChg chg="add mod">
          <ac:chgData name="Miranda van Vugt" userId="8777fd6b9fdd4f69" providerId="LiveId" clId="{4BF8786F-515B-49AB-A66B-06C6F7426842}" dt="2026-10-15T21:25:01.355" v="122" actId="1076"/>
          <ac:picMkLst>
            <pc:docMk/>
            <pc:sldMk cId="354207388" sldId="339"/>
            <ac:picMk id="5" creationId="{68F46022-5B4A-F0B8-C83D-C9DBA38EF0E9}"/>
          </ac:picMkLst>
        </pc:picChg>
      </pc:sldChg>
      <pc:sldChg chg="addSp modSp mod">
        <pc:chgData name="Miranda van Vugt" userId="8777fd6b9fdd4f69" providerId="LiveId" clId="{4BF8786F-515B-49AB-A66B-06C6F7426842}" dt="2026-10-15T21:25:10.724" v="125" actId="1076"/>
        <pc:sldMkLst>
          <pc:docMk/>
          <pc:sldMk cId="3743314160" sldId="340"/>
        </pc:sldMkLst>
        <pc:picChg chg="add mod">
          <ac:chgData name="Miranda van Vugt" userId="8777fd6b9fdd4f69" providerId="LiveId" clId="{4BF8786F-515B-49AB-A66B-06C6F7426842}" dt="2026-10-15T21:25:10.724" v="125" actId="1076"/>
          <ac:picMkLst>
            <pc:docMk/>
            <pc:sldMk cId="3743314160" sldId="340"/>
            <ac:picMk id="5" creationId="{49419B0E-F360-DE9E-0D54-643EBBF4345D}"/>
          </ac:picMkLst>
        </pc:picChg>
      </pc:sldChg>
      <pc:sldChg chg="addSp delSp modSp mod">
        <pc:chgData name="Miranda van Vugt" userId="8777fd6b9fdd4f69" providerId="LiveId" clId="{4BF8786F-515B-49AB-A66B-06C6F7426842}" dt="2026-10-15T21:25:40.166" v="135" actId="20577"/>
        <pc:sldMkLst>
          <pc:docMk/>
          <pc:sldMk cId="2852384934" sldId="341"/>
        </pc:sldMkLst>
        <pc:spChg chg="mod">
          <ac:chgData name="Miranda van Vugt" userId="8777fd6b9fdd4f69" providerId="LiveId" clId="{4BF8786F-515B-49AB-A66B-06C6F7426842}" dt="2026-10-15T21:25:40.166" v="135" actId="20577"/>
          <ac:spMkLst>
            <pc:docMk/>
            <pc:sldMk cId="2852384934" sldId="341"/>
            <ac:spMk id="2" creationId="{0A8C0A8F-39CF-51D3-1BF3-E51BCA8D1BC2}"/>
          </ac:spMkLst>
        </pc:spChg>
        <pc:spChg chg="add del mod">
          <ac:chgData name="Miranda van Vugt" userId="8777fd6b9fdd4f69" providerId="LiveId" clId="{4BF8786F-515B-49AB-A66B-06C6F7426842}" dt="2026-10-15T21:25:30.524" v="132"/>
          <ac:spMkLst>
            <pc:docMk/>
            <pc:sldMk cId="2852384934" sldId="341"/>
            <ac:spMk id="3" creationId="{9D86D9DE-9DBF-00E6-9781-8F7F160B800D}"/>
          </ac:spMkLst>
        </pc:spChg>
        <pc:picChg chg="add mod">
          <ac:chgData name="Miranda van Vugt" userId="8777fd6b9fdd4f69" providerId="LiveId" clId="{4BF8786F-515B-49AB-A66B-06C6F7426842}" dt="2026-10-15T21:25:29.117" v="130" actId="14100"/>
          <ac:picMkLst>
            <pc:docMk/>
            <pc:sldMk cId="2852384934" sldId="341"/>
            <ac:picMk id="6" creationId="{807DDDC3-09A6-6EA6-59BC-6E53014B10C7}"/>
          </ac:picMkLst>
        </pc:picChg>
      </pc:sldChg>
      <pc:sldChg chg="addSp modSp mod">
        <pc:chgData name="Miranda van Vugt" userId="8777fd6b9fdd4f69" providerId="LiveId" clId="{4BF8786F-515B-49AB-A66B-06C6F7426842}" dt="2026-10-15T21:26:03.997" v="138" actId="1076"/>
        <pc:sldMkLst>
          <pc:docMk/>
          <pc:sldMk cId="1865993508" sldId="342"/>
        </pc:sldMkLst>
        <pc:picChg chg="add mod">
          <ac:chgData name="Miranda van Vugt" userId="8777fd6b9fdd4f69" providerId="LiveId" clId="{4BF8786F-515B-49AB-A66B-06C6F7426842}" dt="2026-10-15T21:26:03.997" v="138" actId="1076"/>
          <ac:picMkLst>
            <pc:docMk/>
            <pc:sldMk cId="1865993508" sldId="342"/>
            <ac:picMk id="5" creationId="{39C03BF4-AF9C-08FA-B8B4-DDE7904F8A75}"/>
          </ac:picMkLst>
        </pc:picChg>
      </pc:sldChg>
      <pc:sldChg chg="addSp modSp mod">
        <pc:chgData name="Miranda van Vugt" userId="8777fd6b9fdd4f69" providerId="LiveId" clId="{4BF8786F-515B-49AB-A66B-06C6F7426842}" dt="2026-10-15T21:26:18.922" v="141" actId="1076"/>
        <pc:sldMkLst>
          <pc:docMk/>
          <pc:sldMk cId="1428900468" sldId="343"/>
        </pc:sldMkLst>
        <pc:picChg chg="add mod">
          <ac:chgData name="Miranda van Vugt" userId="8777fd6b9fdd4f69" providerId="LiveId" clId="{4BF8786F-515B-49AB-A66B-06C6F7426842}" dt="2026-10-15T21:26:18.922" v="141" actId="1076"/>
          <ac:picMkLst>
            <pc:docMk/>
            <pc:sldMk cId="1428900468" sldId="343"/>
            <ac:picMk id="5" creationId="{664295E4-570F-CE71-A725-22C26219C301}"/>
          </ac:picMkLst>
        </pc:picChg>
      </pc:sldChg>
      <pc:sldChg chg="addSp modSp mod">
        <pc:chgData name="Miranda van Vugt" userId="8777fd6b9fdd4f69" providerId="LiveId" clId="{4BF8786F-515B-49AB-A66B-06C6F7426842}" dt="2026-10-15T21:26:33.317" v="144" actId="1076"/>
        <pc:sldMkLst>
          <pc:docMk/>
          <pc:sldMk cId="3796044429" sldId="344"/>
        </pc:sldMkLst>
        <pc:picChg chg="add mod">
          <ac:chgData name="Miranda van Vugt" userId="8777fd6b9fdd4f69" providerId="LiveId" clId="{4BF8786F-515B-49AB-A66B-06C6F7426842}" dt="2026-10-15T21:26:33.317" v="144" actId="1076"/>
          <ac:picMkLst>
            <pc:docMk/>
            <pc:sldMk cId="3796044429" sldId="344"/>
            <ac:picMk id="5" creationId="{0E1ED9E5-6DA5-72A9-92F0-AB061429517C}"/>
          </ac:picMkLst>
        </pc:picChg>
      </pc:sldChg>
      <pc:sldChg chg="addSp modSp mod">
        <pc:chgData name="Miranda van Vugt" userId="8777fd6b9fdd4f69" providerId="LiveId" clId="{4BF8786F-515B-49AB-A66B-06C6F7426842}" dt="2026-10-15T21:26:45.676" v="147" actId="1076"/>
        <pc:sldMkLst>
          <pc:docMk/>
          <pc:sldMk cId="168811795" sldId="345"/>
        </pc:sldMkLst>
        <pc:picChg chg="add mod">
          <ac:chgData name="Miranda van Vugt" userId="8777fd6b9fdd4f69" providerId="LiveId" clId="{4BF8786F-515B-49AB-A66B-06C6F7426842}" dt="2026-10-15T21:26:45.676" v="147" actId="1076"/>
          <ac:picMkLst>
            <pc:docMk/>
            <pc:sldMk cId="168811795" sldId="345"/>
            <ac:picMk id="5" creationId="{639F1BD9-24D1-3217-5DC9-3ACD32CB8A5B}"/>
          </ac:picMkLst>
        </pc:picChg>
      </pc:sldChg>
      <pc:sldChg chg="addSp modSp mod">
        <pc:chgData name="Miranda van Vugt" userId="8777fd6b9fdd4f69" providerId="LiveId" clId="{4BF8786F-515B-49AB-A66B-06C6F7426842}" dt="2026-10-15T21:26:59.280" v="150" actId="1076"/>
        <pc:sldMkLst>
          <pc:docMk/>
          <pc:sldMk cId="1663831680" sldId="346"/>
        </pc:sldMkLst>
        <pc:picChg chg="add mod">
          <ac:chgData name="Miranda van Vugt" userId="8777fd6b9fdd4f69" providerId="LiveId" clId="{4BF8786F-515B-49AB-A66B-06C6F7426842}" dt="2026-10-15T21:26:59.280" v="150" actId="1076"/>
          <ac:picMkLst>
            <pc:docMk/>
            <pc:sldMk cId="1663831680" sldId="346"/>
            <ac:picMk id="5" creationId="{72B2BDC3-1A9D-7CC1-6C07-3A17B12B4051}"/>
          </ac:picMkLst>
        </pc:picChg>
      </pc:sldChg>
      <pc:sldChg chg="addSp modSp mod">
        <pc:chgData name="Miranda van Vugt" userId="8777fd6b9fdd4f69" providerId="LiveId" clId="{4BF8786F-515B-49AB-A66B-06C6F7426842}" dt="2026-10-15T21:27:10.968" v="153" actId="1076"/>
        <pc:sldMkLst>
          <pc:docMk/>
          <pc:sldMk cId="1955098358" sldId="347"/>
        </pc:sldMkLst>
        <pc:picChg chg="add mod">
          <ac:chgData name="Miranda van Vugt" userId="8777fd6b9fdd4f69" providerId="LiveId" clId="{4BF8786F-515B-49AB-A66B-06C6F7426842}" dt="2026-10-15T21:27:10.968" v="153" actId="1076"/>
          <ac:picMkLst>
            <pc:docMk/>
            <pc:sldMk cId="1955098358" sldId="347"/>
            <ac:picMk id="5" creationId="{AB905ED0-0CBC-1E47-8758-70F48444B7F7}"/>
          </ac:picMkLst>
        </pc:picChg>
      </pc:sldChg>
      <pc:sldChg chg="addSp modSp mod">
        <pc:chgData name="Miranda van Vugt" userId="8777fd6b9fdd4f69" providerId="LiveId" clId="{4BF8786F-515B-49AB-A66B-06C6F7426842}" dt="2026-10-15T21:27:52.328" v="159" actId="1076"/>
        <pc:sldMkLst>
          <pc:docMk/>
          <pc:sldMk cId="3796419060" sldId="348"/>
        </pc:sldMkLst>
        <pc:picChg chg="add mod">
          <ac:chgData name="Miranda van Vugt" userId="8777fd6b9fdd4f69" providerId="LiveId" clId="{4BF8786F-515B-49AB-A66B-06C6F7426842}" dt="2026-10-15T21:27:52.328" v="159" actId="1076"/>
          <ac:picMkLst>
            <pc:docMk/>
            <pc:sldMk cId="3796419060" sldId="348"/>
            <ac:picMk id="5" creationId="{1D298F96-0779-C48A-78B0-E0A64D107987}"/>
          </ac:picMkLst>
        </pc:picChg>
      </pc:sldChg>
      <pc:sldChg chg="addSp modSp mod">
        <pc:chgData name="Miranda van Vugt" userId="8777fd6b9fdd4f69" providerId="LiveId" clId="{4BF8786F-515B-49AB-A66B-06C6F7426842}" dt="2026-10-15T21:28:11.741" v="166" actId="1076"/>
        <pc:sldMkLst>
          <pc:docMk/>
          <pc:sldMk cId="3031538515" sldId="349"/>
        </pc:sldMkLst>
        <pc:picChg chg="add mod">
          <ac:chgData name="Miranda van Vugt" userId="8777fd6b9fdd4f69" providerId="LiveId" clId="{4BF8786F-515B-49AB-A66B-06C6F7426842}" dt="2026-10-15T21:28:11.741" v="166" actId="1076"/>
          <ac:picMkLst>
            <pc:docMk/>
            <pc:sldMk cId="3031538515" sldId="349"/>
            <ac:picMk id="5" creationId="{D01DEBC5-8F6A-F8B2-4226-14E680D2EDDC}"/>
          </ac:picMkLst>
        </pc:picChg>
      </pc:sldChg>
      <pc:sldChg chg="addSp modSp mod">
        <pc:chgData name="Miranda van Vugt" userId="8777fd6b9fdd4f69" providerId="LiveId" clId="{4BF8786F-515B-49AB-A66B-06C6F7426842}" dt="2026-10-15T21:28:28.660" v="171" actId="14100"/>
        <pc:sldMkLst>
          <pc:docMk/>
          <pc:sldMk cId="1770445209" sldId="350"/>
        </pc:sldMkLst>
        <pc:picChg chg="add mod">
          <ac:chgData name="Miranda van Vugt" userId="8777fd6b9fdd4f69" providerId="LiveId" clId="{4BF8786F-515B-49AB-A66B-06C6F7426842}" dt="2026-10-15T21:28:28.660" v="171" actId="14100"/>
          <ac:picMkLst>
            <pc:docMk/>
            <pc:sldMk cId="1770445209" sldId="350"/>
            <ac:picMk id="5" creationId="{187B65F8-774C-E753-B141-D81951AB9B80}"/>
          </ac:picMkLst>
        </pc:picChg>
      </pc:sldChg>
      <pc:sldChg chg="addSp modSp mod">
        <pc:chgData name="Miranda van Vugt" userId="8777fd6b9fdd4f69" providerId="LiveId" clId="{4BF8786F-515B-49AB-A66B-06C6F7426842}" dt="2026-10-15T21:28:46.024" v="175" actId="1076"/>
        <pc:sldMkLst>
          <pc:docMk/>
          <pc:sldMk cId="2454998259" sldId="351"/>
        </pc:sldMkLst>
        <pc:picChg chg="add mod">
          <ac:chgData name="Miranda van Vugt" userId="8777fd6b9fdd4f69" providerId="LiveId" clId="{4BF8786F-515B-49AB-A66B-06C6F7426842}" dt="2026-10-15T21:28:46.024" v="175" actId="1076"/>
          <ac:picMkLst>
            <pc:docMk/>
            <pc:sldMk cId="2454998259" sldId="351"/>
            <ac:picMk id="5" creationId="{F1E4BC26-7433-819A-8E43-24240D6BBA4C}"/>
          </ac:picMkLst>
        </pc:picChg>
      </pc:sldChg>
      <pc:sldChg chg="addSp modSp mod">
        <pc:chgData name="Miranda van Vugt" userId="8777fd6b9fdd4f69" providerId="LiveId" clId="{4BF8786F-515B-49AB-A66B-06C6F7426842}" dt="2026-10-15T21:29:02.839" v="180" actId="14100"/>
        <pc:sldMkLst>
          <pc:docMk/>
          <pc:sldMk cId="2443505618" sldId="352"/>
        </pc:sldMkLst>
        <pc:picChg chg="add mod">
          <ac:chgData name="Miranda van Vugt" userId="8777fd6b9fdd4f69" providerId="LiveId" clId="{4BF8786F-515B-49AB-A66B-06C6F7426842}" dt="2026-10-15T21:29:02.839" v="180" actId="14100"/>
          <ac:picMkLst>
            <pc:docMk/>
            <pc:sldMk cId="2443505618" sldId="352"/>
            <ac:picMk id="5" creationId="{A604E852-ACBD-6D2D-FE9F-D0C0A06644B8}"/>
          </ac:picMkLst>
        </pc:picChg>
      </pc:sldChg>
      <pc:sldChg chg="addSp modSp mod">
        <pc:chgData name="Miranda van Vugt" userId="8777fd6b9fdd4f69" providerId="LiveId" clId="{4BF8786F-515B-49AB-A66B-06C6F7426842}" dt="2026-10-15T21:29:18.515" v="186" actId="1076"/>
        <pc:sldMkLst>
          <pc:docMk/>
          <pc:sldMk cId="4035921460" sldId="353"/>
        </pc:sldMkLst>
        <pc:picChg chg="add mod">
          <ac:chgData name="Miranda van Vugt" userId="8777fd6b9fdd4f69" providerId="LiveId" clId="{4BF8786F-515B-49AB-A66B-06C6F7426842}" dt="2026-10-15T21:29:18.515" v="186" actId="1076"/>
          <ac:picMkLst>
            <pc:docMk/>
            <pc:sldMk cId="4035921460" sldId="353"/>
            <ac:picMk id="5" creationId="{A1EE3261-5D8D-B250-84A1-B7670FEC8052}"/>
          </ac:picMkLst>
        </pc:picChg>
      </pc:sldChg>
      <pc:sldChg chg="addSp modSp mod">
        <pc:chgData name="Miranda van Vugt" userId="8777fd6b9fdd4f69" providerId="LiveId" clId="{4BF8786F-515B-49AB-A66B-06C6F7426842}" dt="2026-10-15T21:29:39.017" v="192" actId="14100"/>
        <pc:sldMkLst>
          <pc:docMk/>
          <pc:sldMk cId="3167882701" sldId="354"/>
        </pc:sldMkLst>
        <pc:picChg chg="add mod">
          <ac:chgData name="Miranda van Vugt" userId="8777fd6b9fdd4f69" providerId="LiveId" clId="{4BF8786F-515B-49AB-A66B-06C6F7426842}" dt="2026-10-15T21:29:39.017" v="192" actId="14100"/>
          <ac:picMkLst>
            <pc:docMk/>
            <pc:sldMk cId="3167882701" sldId="354"/>
            <ac:picMk id="5" creationId="{BE7510A6-4307-A0F2-1B12-042C069F4B84}"/>
          </ac:picMkLst>
        </pc:picChg>
      </pc:sldChg>
      <pc:sldChg chg="addSp modSp mod">
        <pc:chgData name="Miranda van Vugt" userId="8777fd6b9fdd4f69" providerId="LiveId" clId="{4BF8786F-515B-49AB-A66B-06C6F7426842}" dt="2026-10-15T21:30:13.114" v="201" actId="1076"/>
        <pc:sldMkLst>
          <pc:docMk/>
          <pc:sldMk cId="2353183131" sldId="355"/>
        </pc:sldMkLst>
        <pc:spChg chg="mod">
          <ac:chgData name="Miranda van Vugt" userId="8777fd6b9fdd4f69" providerId="LiveId" clId="{4BF8786F-515B-49AB-A66B-06C6F7426842}" dt="2026-10-15T21:30:00.622" v="197" actId="20577"/>
          <ac:spMkLst>
            <pc:docMk/>
            <pc:sldMk cId="2353183131" sldId="355"/>
            <ac:spMk id="10" creationId="{D008DD7F-AD06-B737-5F29-3F1D76B9A73A}"/>
          </ac:spMkLst>
        </pc:spChg>
        <pc:picChg chg="add mod">
          <ac:chgData name="Miranda van Vugt" userId="8777fd6b9fdd4f69" providerId="LiveId" clId="{4BF8786F-515B-49AB-A66B-06C6F7426842}" dt="2026-10-15T21:30:13.114" v="201" actId="1076"/>
          <ac:picMkLst>
            <pc:docMk/>
            <pc:sldMk cId="2353183131" sldId="355"/>
            <ac:picMk id="5" creationId="{B2E75DBB-DEA3-79DF-AC4B-475A4B9263FC}"/>
          </ac:picMkLst>
        </pc:picChg>
      </pc:sldChg>
      <pc:sldChg chg="addSp modSp mod">
        <pc:chgData name="Miranda van Vugt" userId="8777fd6b9fdd4f69" providerId="LiveId" clId="{4BF8786F-515B-49AB-A66B-06C6F7426842}" dt="2026-10-15T21:30:28.871" v="205" actId="1076"/>
        <pc:sldMkLst>
          <pc:docMk/>
          <pc:sldMk cId="3053429691" sldId="356"/>
        </pc:sldMkLst>
        <pc:picChg chg="add mod">
          <ac:chgData name="Miranda van Vugt" userId="8777fd6b9fdd4f69" providerId="LiveId" clId="{4BF8786F-515B-49AB-A66B-06C6F7426842}" dt="2026-10-15T21:30:28.871" v="205" actId="1076"/>
          <ac:picMkLst>
            <pc:docMk/>
            <pc:sldMk cId="3053429691" sldId="356"/>
            <ac:picMk id="5" creationId="{DA314459-CCC9-8060-F151-1B5E3E8BCE34}"/>
          </ac:picMkLst>
        </pc:picChg>
      </pc:sldChg>
      <pc:sldChg chg="addSp modSp mod">
        <pc:chgData name="Miranda van Vugt" userId="8777fd6b9fdd4f69" providerId="LiveId" clId="{4BF8786F-515B-49AB-A66B-06C6F7426842}" dt="2026-10-15T21:31:06.435" v="214" actId="1076"/>
        <pc:sldMkLst>
          <pc:docMk/>
          <pc:sldMk cId="3321051360" sldId="357"/>
        </pc:sldMkLst>
        <pc:spChg chg="mod">
          <ac:chgData name="Miranda van Vugt" userId="8777fd6b9fdd4f69" providerId="LiveId" clId="{4BF8786F-515B-49AB-A66B-06C6F7426842}" dt="2026-10-15T21:30:41.068" v="208" actId="20577"/>
          <ac:spMkLst>
            <pc:docMk/>
            <pc:sldMk cId="3321051360" sldId="357"/>
            <ac:spMk id="10" creationId="{675F0B5B-D9C6-04A0-9764-6F7DB0A90127}"/>
          </ac:spMkLst>
        </pc:spChg>
        <pc:picChg chg="add mod">
          <ac:chgData name="Miranda van Vugt" userId="8777fd6b9fdd4f69" providerId="LiveId" clId="{4BF8786F-515B-49AB-A66B-06C6F7426842}" dt="2026-10-15T21:31:06.435" v="214" actId="1076"/>
          <ac:picMkLst>
            <pc:docMk/>
            <pc:sldMk cId="3321051360" sldId="357"/>
            <ac:picMk id="5" creationId="{B298AB1F-A438-6A8E-A575-AD078ECFF626}"/>
          </ac:picMkLst>
        </pc:picChg>
      </pc:sldChg>
      <pc:sldChg chg="addSp modSp mod">
        <pc:chgData name="Miranda van Vugt" userId="8777fd6b9fdd4f69" providerId="LiveId" clId="{4BF8786F-515B-49AB-A66B-06C6F7426842}" dt="2026-10-15T21:31:25.288" v="219" actId="14100"/>
        <pc:sldMkLst>
          <pc:docMk/>
          <pc:sldMk cId="2017401969" sldId="358"/>
        </pc:sldMkLst>
        <pc:picChg chg="add mod">
          <ac:chgData name="Miranda van Vugt" userId="8777fd6b9fdd4f69" providerId="LiveId" clId="{4BF8786F-515B-49AB-A66B-06C6F7426842}" dt="2026-10-15T21:31:25.288" v="219" actId="14100"/>
          <ac:picMkLst>
            <pc:docMk/>
            <pc:sldMk cId="2017401969" sldId="358"/>
            <ac:picMk id="5" creationId="{CFD9702E-ED33-585A-7FF9-72E4EA7FEEC2}"/>
          </ac:picMkLst>
        </pc:picChg>
      </pc:sldChg>
      <pc:sldChg chg="addSp modSp mod">
        <pc:chgData name="Miranda van Vugt" userId="8777fd6b9fdd4f69" providerId="LiveId" clId="{4BF8786F-515B-49AB-A66B-06C6F7426842}" dt="2026-10-15T21:31:48.336" v="225" actId="14100"/>
        <pc:sldMkLst>
          <pc:docMk/>
          <pc:sldMk cId="4191627357" sldId="359"/>
        </pc:sldMkLst>
        <pc:picChg chg="add mod">
          <ac:chgData name="Miranda van Vugt" userId="8777fd6b9fdd4f69" providerId="LiveId" clId="{4BF8786F-515B-49AB-A66B-06C6F7426842}" dt="2026-10-15T21:31:48.336" v="225" actId="14100"/>
          <ac:picMkLst>
            <pc:docMk/>
            <pc:sldMk cId="4191627357" sldId="359"/>
            <ac:picMk id="5" creationId="{570048DC-DA3F-6594-62E2-3FF39A607C7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10/15/2026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599069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10/15/2026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8947561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10/15/2026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‹nr.›</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0939412"/>
      </p:ext>
    </p:extLst>
  </p:cSld>
  <p:clrMap bg1="lt1" tx1="dk1" bg2="lt2" tx2="dk2" accent1="accent1" accent2="accent2" accent3="accent3" accent4="accent4" accent5="accent5" accent6="accent6" hlink="hlink" folHlink="folHlink"/>
  <p:sldLayoutIdLst>
    <p:sldLayoutId id="2147483661" r:id="rId1"/>
    <p:sldLayoutId id="2147483662" r:id="rId2"/>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573060-47FD-425B-FC4A-C8948D0E1D75}"/>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0C1D773-51A1-47AC-EBBB-42299A7CE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sp useBgFill="1">
        <p:nvSpPr>
          <p:cNvPr id="18" name="Rectangle 17">
            <a:extLst>
              <a:ext uri="{FF2B5EF4-FFF2-40B4-BE49-F238E27FC236}">
                <a16:creationId xmlns:a16="http://schemas.microsoft.com/office/drawing/2014/main" id="{3AAEB06A-135A-7EC2-6604-32E65A412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sp>
        <p:nvSpPr>
          <p:cNvPr id="2" name="Titel 1">
            <a:extLst>
              <a:ext uri="{FF2B5EF4-FFF2-40B4-BE49-F238E27FC236}">
                <a16:creationId xmlns:a16="http://schemas.microsoft.com/office/drawing/2014/main" id="{999B229F-868F-D28A-4116-C85467C0AE76}"/>
              </a:ext>
            </a:extLst>
          </p:cNvPr>
          <p:cNvSpPr>
            <a:spLocks noGrp="1"/>
          </p:cNvSpPr>
          <p:nvPr>
            <p:ph type="ctrTitle"/>
          </p:nvPr>
        </p:nvSpPr>
        <p:spPr>
          <a:xfrm>
            <a:off x="703400" y="908651"/>
            <a:ext cx="3620882" cy="3640345"/>
          </a:xfrm>
        </p:spPr>
        <p:txBody>
          <a:bodyPr anchor="t">
            <a:normAutofit fontScale="90000"/>
          </a:bodyPr>
          <a:lstStyle/>
          <a:p>
            <a:pPr algn="ctr"/>
            <a:r>
              <a:rPr lang="nl-NL" sz="4000" dirty="0"/>
              <a:t>‘Zo lief had God de wereld’ </a:t>
            </a:r>
            <a:br>
              <a:rPr lang="nl-NL" sz="4000" dirty="0"/>
            </a:br>
            <a:br>
              <a:rPr lang="nl-NL" sz="4000" dirty="0"/>
            </a:br>
            <a:br>
              <a:rPr lang="nl-NL" sz="4000" dirty="0"/>
            </a:br>
            <a:r>
              <a:rPr lang="nl-NL" sz="3100" dirty="0"/>
              <a:t>Johannes 3:16 </a:t>
            </a:r>
            <a:br>
              <a:rPr lang="nl-NL" sz="4000" dirty="0"/>
            </a:br>
            <a:endParaRPr lang="nl-NL" sz="4000" dirty="0"/>
          </a:p>
        </p:txBody>
      </p:sp>
      <p:sp>
        <p:nvSpPr>
          <p:cNvPr id="3" name="Ondertitel 2">
            <a:extLst>
              <a:ext uri="{FF2B5EF4-FFF2-40B4-BE49-F238E27FC236}">
                <a16:creationId xmlns:a16="http://schemas.microsoft.com/office/drawing/2014/main" id="{A34D460D-58F2-90E8-568A-811D1C788095}"/>
              </a:ext>
            </a:extLst>
          </p:cNvPr>
          <p:cNvSpPr>
            <a:spLocks noGrp="1"/>
          </p:cNvSpPr>
          <p:nvPr>
            <p:ph type="subTitle" idx="1"/>
          </p:nvPr>
        </p:nvSpPr>
        <p:spPr>
          <a:xfrm>
            <a:off x="703399" y="4445166"/>
            <a:ext cx="3380437" cy="694944"/>
          </a:xfrm>
        </p:spPr>
        <p:txBody>
          <a:bodyPr anchor="b">
            <a:normAutofit/>
          </a:bodyPr>
          <a:lstStyle/>
          <a:p>
            <a:pPr algn="ctr"/>
            <a:r>
              <a:rPr lang="nl-NL" sz="2400" b="1" dirty="0"/>
              <a:t>Kerstprogramma</a:t>
            </a:r>
            <a:r>
              <a:rPr lang="nl-NL" sz="1800" dirty="0"/>
              <a:t> </a:t>
            </a:r>
            <a:r>
              <a:rPr lang="nl-NL" sz="1800" b="1" dirty="0"/>
              <a:t>2026</a:t>
            </a:r>
          </a:p>
        </p:txBody>
      </p:sp>
      <p:cxnSp>
        <p:nvCxnSpPr>
          <p:cNvPr id="20" name="Straight Connector 19">
            <a:extLst>
              <a:ext uri="{FF2B5EF4-FFF2-40B4-BE49-F238E27FC236}">
                <a16:creationId xmlns:a16="http://schemas.microsoft.com/office/drawing/2014/main" id="{BC3B7E36-D234-AF1B-E524-18BF8B61EA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4E7869AE-DC8F-D7B2-9EB8-6E349D787A5B}"/>
              </a:ext>
            </a:extLst>
          </p:cNvPr>
          <p:cNvPicPr>
            <a:picLocks noChangeAspect="1"/>
          </p:cNvPicPr>
          <p:nvPr/>
        </p:nvPicPr>
        <p:blipFill>
          <a:blip r:embed="rId2"/>
          <a:stretch>
            <a:fillRect/>
          </a:stretch>
        </p:blipFill>
        <p:spPr>
          <a:xfrm>
            <a:off x="-1" y="5731224"/>
            <a:ext cx="4876157" cy="1126776"/>
          </a:xfrm>
          <a:prstGeom prst="rect">
            <a:avLst/>
          </a:prstGeom>
        </p:spPr>
      </p:pic>
      <p:pic>
        <p:nvPicPr>
          <p:cNvPr id="7" name="Afbeelding 6">
            <a:extLst>
              <a:ext uri="{FF2B5EF4-FFF2-40B4-BE49-F238E27FC236}">
                <a16:creationId xmlns:a16="http://schemas.microsoft.com/office/drawing/2014/main" id="{4A5BB374-844F-3285-7080-78293D431C04}"/>
              </a:ext>
            </a:extLst>
          </p:cNvPr>
          <p:cNvPicPr>
            <a:picLocks noChangeAspect="1"/>
          </p:cNvPicPr>
          <p:nvPr/>
        </p:nvPicPr>
        <p:blipFill>
          <a:blip r:embed="rId3"/>
          <a:stretch>
            <a:fillRect/>
          </a:stretch>
        </p:blipFill>
        <p:spPr>
          <a:xfrm>
            <a:off x="6096001" y="-2152"/>
            <a:ext cx="6095034" cy="6860152"/>
          </a:xfrm>
          <a:prstGeom prst="rect">
            <a:avLst/>
          </a:prstGeom>
        </p:spPr>
      </p:pic>
    </p:spTree>
    <p:extLst>
      <p:ext uri="{BB962C8B-B14F-4D97-AF65-F5344CB8AC3E}">
        <p14:creationId xmlns:p14="http://schemas.microsoft.com/office/powerpoint/2010/main" val="109695625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30BF75-D54A-0D72-C152-DB3FC4F61FB9}"/>
              </a:ext>
            </a:extLst>
          </p:cNvPr>
          <p:cNvSpPr>
            <a:spLocks noGrp="1"/>
          </p:cNvSpPr>
          <p:nvPr>
            <p:ph type="title"/>
          </p:nvPr>
        </p:nvSpPr>
        <p:spPr/>
        <p:txBody>
          <a:bodyPr>
            <a:normAutofit/>
          </a:bodyPr>
          <a:lstStyle/>
          <a:p>
            <a:r>
              <a:rPr lang="nl-NL" b="1" dirty="0">
                <a:solidFill>
                  <a:srgbClr val="151A80"/>
                </a:solidFill>
              </a:rPr>
              <a:t>Welkom en Zingen ‘: Kom in mijn hart </a:t>
            </a:r>
            <a:r>
              <a:rPr lang="nl-NL" sz="2700" b="1" dirty="0">
                <a:solidFill>
                  <a:srgbClr val="151A80"/>
                </a:solidFill>
              </a:rPr>
              <a:t>(zangbundel Johannes de Heer 258, Gele zangbundel 114) </a:t>
            </a:r>
          </a:p>
        </p:txBody>
      </p:sp>
      <p:sp>
        <p:nvSpPr>
          <p:cNvPr id="10" name="Content Placeholder 9">
            <a:extLst>
              <a:ext uri="{FF2B5EF4-FFF2-40B4-BE49-F238E27FC236}">
                <a16:creationId xmlns:a16="http://schemas.microsoft.com/office/drawing/2014/main" id="{8F607BF3-B720-B60F-0807-025C7C21B00E}"/>
              </a:ext>
            </a:extLst>
          </p:cNvPr>
          <p:cNvSpPr>
            <a:spLocks noGrp="1"/>
          </p:cNvSpPr>
          <p:nvPr>
            <p:ph idx="1"/>
          </p:nvPr>
        </p:nvSpPr>
        <p:spPr/>
        <p:txBody>
          <a:bodyPr>
            <a:normAutofit fontScale="40000" lnSpcReduction="20000"/>
          </a:bodyPr>
          <a:lstStyle/>
          <a:p>
            <a:pPr marL="0" indent="0">
              <a:buNone/>
            </a:pPr>
            <a:endParaRPr lang="nl-NL" sz="3600" dirty="0"/>
          </a:p>
          <a:p>
            <a:pPr marL="0" indent="0">
              <a:buNone/>
            </a:pPr>
            <a:r>
              <a:rPr lang="nl-NL" sz="6700" dirty="0"/>
              <a:t>Kom in mijn hart, kom in mijn hart,  </a:t>
            </a:r>
          </a:p>
          <a:p>
            <a:pPr marL="0" indent="0">
              <a:buNone/>
            </a:pPr>
            <a:r>
              <a:rPr lang="nl-NL" sz="6700" dirty="0"/>
              <a:t>o kom in mijn hart, Heer Jezus. </a:t>
            </a:r>
          </a:p>
          <a:p>
            <a:pPr marL="0" indent="0">
              <a:buNone/>
            </a:pPr>
            <a:r>
              <a:rPr lang="nl-NL" sz="6700" dirty="0"/>
              <a:t>Breng keer op keer Uw ware leer </a:t>
            </a:r>
          </a:p>
          <a:p>
            <a:pPr marL="0" indent="0">
              <a:buNone/>
            </a:pPr>
            <a:r>
              <a:rPr lang="nl-NL" sz="6700" dirty="0"/>
              <a:t>opnieuw in mijn hart, Heer Jezus. </a:t>
            </a:r>
          </a:p>
          <a:p>
            <a:pPr marL="0" indent="0">
              <a:buNone/>
            </a:pPr>
            <a:r>
              <a:rPr lang="nl-NL" sz="6700" dirty="0"/>
              <a:t> </a:t>
            </a:r>
          </a:p>
          <a:p>
            <a:pPr marL="0" indent="0">
              <a:buNone/>
            </a:pPr>
            <a:r>
              <a:rPr lang="nl-NL" sz="6700" b="1" dirty="0">
                <a:solidFill>
                  <a:srgbClr val="7030A0"/>
                </a:solidFill>
              </a:rPr>
              <a:t>Gebed </a:t>
            </a:r>
          </a:p>
          <a:p>
            <a:pPr marL="0" indent="0">
              <a:buNone/>
            </a:pPr>
            <a:r>
              <a:rPr lang="nl-NL" sz="3600" dirty="0"/>
              <a:t> </a:t>
            </a:r>
          </a:p>
          <a:p>
            <a:pPr marL="0" indent="0">
              <a:buNone/>
            </a:pPr>
            <a:endParaRPr lang="en-US" sz="3600" dirty="0"/>
          </a:p>
        </p:txBody>
      </p:sp>
      <p:pic>
        <p:nvPicPr>
          <p:cNvPr id="4" name="Afbeelding 3">
            <a:extLst>
              <a:ext uri="{FF2B5EF4-FFF2-40B4-BE49-F238E27FC236}">
                <a16:creationId xmlns:a16="http://schemas.microsoft.com/office/drawing/2014/main" id="{BBA023D2-4F27-DE36-6071-32CBE7FE35BA}"/>
              </a:ext>
            </a:extLst>
          </p:cNvPr>
          <p:cNvPicPr>
            <a:picLocks noChangeAspect="1"/>
          </p:cNvPicPr>
          <p:nvPr/>
        </p:nvPicPr>
        <p:blipFill>
          <a:blip r:embed="rId2"/>
          <a:stretch>
            <a:fillRect/>
          </a:stretch>
        </p:blipFill>
        <p:spPr>
          <a:xfrm>
            <a:off x="8334376" y="2376118"/>
            <a:ext cx="2127147" cy="2995982"/>
          </a:xfrm>
          <a:prstGeom prst="rect">
            <a:avLst/>
          </a:prstGeom>
        </p:spPr>
      </p:pic>
    </p:spTree>
    <p:extLst>
      <p:ext uri="{BB962C8B-B14F-4D97-AF65-F5344CB8AC3E}">
        <p14:creationId xmlns:p14="http://schemas.microsoft.com/office/powerpoint/2010/main" val="1957903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01082E-C928-44A1-808B-5AE85C5C4E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C4E16C-DC0D-473A-FA6A-64366AA97CF9}"/>
              </a:ext>
            </a:extLst>
          </p:cNvPr>
          <p:cNvSpPr>
            <a:spLocks noGrp="1"/>
          </p:cNvSpPr>
          <p:nvPr>
            <p:ph type="title"/>
          </p:nvPr>
        </p:nvSpPr>
        <p:spPr/>
        <p:txBody>
          <a:bodyPr>
            <a:normAutofit fontScale="90000"/>
          </a:bodyPr>
          <a:lstStyle/>
          <a:p>
            <a:r>
              <a:rPr lang="nl-NL" b="1" dirty="0">
                <a:solidFill>
                  <a:srgbClr val="151A80"/>
                </a:solidFill>
              </a:rPr>
              <a:t>Stem: Zo lief had God de wereld… </a:t>
            </a:r>
            <a:br>
              <a:rPr lang="nl-NL" b="1" dirty="0">
                <a:solidFill>
                  <a:srgbClr val="151A80"/>
                </a:solidFill>
              </a:rPr>
            </a:br>
            <a:endParaRPr lang="nl-NL" b="1" dirty="0">
              <a:solidFill>
                <a:srgbClr val="151A80"/>
              </a:solidFill>
            </a:endParaRPr>
          </a:p>
        </p:txBody>
      </p:sp>
      <p:sp>
        <p:nvSpPr>
          <p:cNvPr id="10" name="Content Placeholder 9">
            <a:extLst>
              <a:ext uri="{FF2B5EF4-FFF2-40B4-BE49-F238E27FC236}">
                <a16:creationId xmlns:a16="http://schemas.microsoft.com/office/drawing/2014/main" id="{417DE05E-28F5-6284-A7E5-635F8DBAD103}"/>
              </a:ext>
            </a:extLst>
          </p:cNvPr>
          <p:cNvSpPr>
            <a:spLocks noGrp="1"/>
          </p:cNvSpPr>
          <p:nvPr>
            <p:ph idx="1"/>
          </p:nvPr>
        </p:nvSpPr>
        <p:spPr/>
        <p:txBody>
          <a:bodyPr>
            <a:normAutofit fontScale="47500" lnSpcReduction="20000"/>
          </a:bodyPr>
          <a:lstStyle/>
          <a:p>
            <a:pPr marL="0" indent="0">
              <a:buNone/>
            </a:pPr>
            <a:r>
              <a:rPr lang="nl-NL" sz="5800" i="1" dirty="0"/>
              <a:t>We belijden het geloof in onze Heiland met de woorden van de belijdenis van </a:t>
            </a:r>
            <a:r>
              <a:rPr lang="nl-NL" sz="5800" i="1" dirty="0" err="1"/>
              <a:t>Nicea</a:t>
            </a:r>
            <a:r>
              <a:rPr lang="nl-NL" sz="5800" dirty="0"/>
              <a:t>: </a:t>
            </a:r>
          </a:p>
          <a:p>
            <a:pPr marL="0" indent="0">
              <a:buNone/>
            </a:pPr>
            <a:r>
              <a:rPr lang="nl-NL" sz="5800" dirty="0"/>
              <a:t>Ik geloof in één Heere Jezus Christus, de eniggeboren Zoon van God, geboren uit de Vader vóór alle eeuwen; God uit God, Licht uit Licht, waarachtig God uit waarachtig God; geboren, niet gemaakt, van hetzelfde wezen met de Vader, door Wie alle dingen gemaakt zijn. Die om ons mensen en om onze zaligheid is neergedaald uit de hemel, en</a:t>
            </a:r>
          </a:p>
          <a:p>
            <a:pPr marL="0" indent="0">
              <a:buNone/>
            </a:pPr>
            <a:r>
              <a:rPr lang="nl-NL" sz="3200" dirty="0"/>
              <a:t> </a:t>
            </a:r>
          </a:p>
          <a:p>
            <a:pPr marL="0" indent="0">
              <a:buNone/>
            </a:pPr>
            <a:endParaRPr lang="en-US" sz="3200" dirty="0"/>
          </a:p>
        </p:txBody>
      </p:sp>
      <p:pic>
        <p:nvPicPr>
          <p:cNvPr id="5" name="Afbeelding 4">
            <a:extLst>
              <a:ext uri="{FF2B5EF4-FFF2-40B4-BE49-F238E27FC236}">
                <a16:creationId xmlns:a16="http://schemas.microsoft.com/office/drawing/2014/main" id="{E0FDDCAC-07AD-E269-E9FE-9B84B80898DF}"/>
              </a:ext>
            </a:extLst>
          </p:cNvPr>
          <p:cNvPicPr>
            <a:picLocks noChangeAspect="1"/>
          </p:cNvPicPr>
          <p:nvPr/>
        </p:nvPicPr>
        <p:blipFill>
          <a:blip r:embed="rId2"/>
          <a:stretch>
            <a:fillRect/>
          </a:stretch>
        </p:blipFill>
        <p:spPr>
          <a:xfrm flipH="1">
            <a:off x="10814666" y="4001728"/>
            <a:ext cx="1154467" cy="1626010"/>
          </a:xfrm>
          <a:prstGeom prst="rect">
            <a:avLst/>
          </a:prstGeom>
        </p:spPr>
      </p:pic>
    </p:spTree>
    <p:extLst>
      <p:ext uri="{BB962C8B-B14F-4D97-AF65-F5344CB8AC3E}">
        <p14:creationId xmlns:p14="http://schemas.microsoft.com/office/powerpoint/2010/main" val="2341801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E3C92E-BCED-3C13-06D5-FDF4DABDB5F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4B3D332-160C-9B54-546A-F37FC2F10841}"/>
              </a:ext>
            </a:extLst>
          </p:cNvPr>
          <p:cNvSpPr>
            <a:spLocks noGrp="1"/>
          </p:cNvSpPr>
          <p:nvPr>
            <p:ph type="title"/>
          </p:nvPr>
        </p:nvSpPr>
        <p:spPr>
          <a:xfrm>
            <a:off x="700635" y="914400"/>
            <a:ext cx="10691265" cy="747252"/>
          </a:xfrm>
        </p:spPr>
        <p:txBody>
          <a:bodyPr/>
          <a:lstStyle/>
          <a:p>
            <a:r>
              <a:rPr lang="nl-NL" b="1" dirty="0">
                <a:solidFill>
                  <a:srgbClr val="002060"/>
                </a:solidFill>
              </a:rPr>
              <a:t>Stem: Zo lief had God de wereld… </a:t>
            </a:r>
          </a:p>
        </p:txBody>
      </p:sp>
      <p:sp>
        <p:nvSpPr>
          <p:cNvPr id="10" name="Content Placeholder 9">
            <a:extLst>
              <a:ext uri="{FF2B5EF4-FFF2-40B4-BE49-F238E27FC236}">
                <a16:creationId xmlns:a16="http://schemas.microsoft.com/office/drawing/2014/main" id="{468DE275-A875-342D-703A-CF0186F26E3B}"/>
              </a:ext>
            </a:extLst>
          </p:cNvPr>
          <p:cNvSpPr>
            <a:spLocks noGrp="1"/>
          </p:cNvSpPr>
          <p:nvPr>
            <p:ph idx="1"/>
          </p:nvPr>
        </p:nvSpPr>
        <p:spPr>
          <a:xfrm>
            <a:off x="700635" y="1809135"/>
            <a:ext cx="10691265" cy="4152753"/>
          </a:xfrm>
        </p:spPr>
        <p:txBody>
          <a:bodyPr>
            <a:normAutofit fontScale="92500"/>
          </a:bodyPr>
          <a:lstStyle/>
          <a:p>
            <a:pPr marL="0" indent="0">
              <a:buNone/>
            </a:pPr>
            <a:r>
              <a:rPr lang="nl-NL" sz="3600" dirty="0"/>
              <a:t>vlees is geworden door de Heilige Geest uit de maagd Maria, en een mens geworden is; ook onder Pontius Pilatus, geleden heeft, en begraven is; en op de derde dag opgestaan is naar de Schriften, en opgevaren is naar de hemel; zit aan de rechterhand van de Vader, en zal wederkomen met heerlijkheid, om te oordelen de levenden en de doden; Wiens rijk geen einde zal hebben. Amen. </a:t>
            </a:r>
            <a:endParaRPr lang="en-US" sz="3600" dirty="0"/>
          </a:p>
        </p:txBody>
      </p:sp>
      <p:pic>
        <p:nvPicPr>
          <p:cNvPr id="5" name="Afbeelding 4">
            <a:extLst>
              <a:ext uri="{FF2B5EF4-FFF2-40B4-BE49-F238E27FC236}">
                <a16:creationId xmlns:a16="http://schemas.microsoft.com/office/drawing/2014/main" id="{122101CB-75B2-4BDD-C80F-617A6750C931}"/>
              </a:ext>
            </a:extLst>
          </p:cNvPr>
          <p:cNvPicPr>
            <a:picLocks noChangeAspect="1"/>
          </p:cNvPicPr>
          <p:nvPr/>
        </p:nvPicPr>
        <p:blipFill>
          <a:blip r:embed="rId2"/>
          <a:stretch>
            <a:fillRect/>
          </a:stretch>
        </p:blipFill>
        <p:spPr>
          <a:xfrm>
            <a:off x="11048078" y="2104103"/>
            <a:ext cx="1370875" cy="1930810"/>
          </a:xfrm>
          <a:prstGeom prst="rect">
            <a:avLst/>
          </a:prstGeom>
        </p:spPr>
      </p:pic>
    </p:spTree>
    <p:extLst>
      <p:ext uri="{BB962C8B-B14F-4D97-AF65-F5344CB8AC3E}">
        <p14:creationId xmlns:p14="http://schemas.microsoft.com/office/powerpoint/2010/main" val="2894541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B6FACB-1E8F-334B-A82C-85E30DD7AE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C734EF-5F8F-FF99-3877-ECA21267EB60}"/>
              </a:ext>
            </a:extLst>
          </p:cNvPr>
          <p:cNvSpPr>
            <a:spLocks noGrp="1"/>
          </p:cNvSpPr>
          <p:nvPr>
            <p:ph type="title"/>
          </p:nvPr>
        </p:nvSpPr>
        <p:spPr/>
        <p:txBody>
          <a:bodyPr>
            <a:normAutofit fontScale="90000"/>
          </a:bodyPr>
          <a:lstStyle/>
          <a:p>
            <a:r>
              <a:rPr lang="de-DE" b="1" dirty="0" err="1">
                <a:solidFill>
                  <a:srgbClr val="151A80"/>
                </a:solidFill>
              </a:rPr>
              <a:t>Zingen</a:t>
            </a:r>
            <a:r>
              <a:rPr lang="de-DE" b="1" dirty="0">
                <a:solidFill>
                  <a:srgbClr val="151A80"/>
                </a:solidFill>
              </a:rPr>
              <a:t>: Psalm 98:1 en 2 OB </a:t>
            </a:r>
            <a:br>
              <a:rPr lang="nl-NL" b="1" dirty="0">
                <a:solidFill>
                  <a:srgbClr val="151A80"/>
                </a:solidFill>
              </a:rPr>
            </a:br>
            <a:endParaRPr lang="nl-NL" b="1" dirty="0">
              <a:solidFill>
                <a:srgbClr val="151A80"/>
              </a:solidFill>
            </a:endParaRPr>
          </a:p>
        </p:txBody>
      </p:sp>
      <p:sp>
        <p:nvSpPr>
          <p:cNvPr id="10" name="Content Placeholder 9">
            <a:extLst>
              <a:ext uri="{FF2B5EF4-FFF2-40B4-BE49-F238E27FC236}">
                <a16:creationId xmlns:a16="http://schemas.microsoft.com/office/drawing/2014/main" id="{569CB979-908A-DABD-66C1-0720B98BF713}"/>
              </a:ext>
            </a:extLst>
          </p:cNvPr>
          <p:cNvSpPr>
            <a:spLocks noGrp="1"/>
          </p:cNvSpPr>
          <p:nvPr>
            <p:ph idx="1"/>
          </p:nvPr>
        </p:nvSpPr>
        <p:spPr/>
        <p:txBody>
          <a:bodyPr>
            <a:normAutofit fontScale="77500" lnSpcReduction="20000"/>
          </a:bodyPr>
          <a:lstStyle/>
          <a:p>
            <a:pPr marL="0" indent="0">
              <a:buNone/>
            </a:pPr>
            <a:r>
              <a:rPr lang="nl-NL" sz="3200" dirty="0"/>
              <a:t>Zingt, zingt een nieuw gezang den HEERE, </a:t>
            </a:r>
          </a:p>
          <a:p>
            <a:pPr marL="0" indent="0">
              <a:buNone/>
            </a:pPr>
            <a:r>
              <a:rPr lang="nl-NL" sz="3200" dirty="0"/>
              <a:t>Dien groten God, die </a:t>
            </a:r>
            <a:r>
              <a:rPr lang="nl-NL" sz="3200" dirty="0" err="1"/>
              <a:t>wond'ren</a:t>
            </a:r>
            <a:r>
              <a:rPr lang="nl-NL" sz="3200" dirty="0"/>
              <a:t> deed; </a:t>
            </a:r>
          </a:p>
          <a:p>
            <a:pPr marL="0" indent="0">
              <a:buNone/>
            </a:pPr>
            <a:r>
              <a:rPr lang="nl-NL" sz="3200" dirty="0"/>
              <a:t>Zijn rechterhand, vol sterkt' en ere, </a:t>
            </a:r>
          </a:p>
          <a:p>
            <a:pPr marL="0" indent="0">
              <a:buNone/>
            </a:pPr>
            <a:r>
              <a:rPr lang="nl-NL" sz="3200" dirty="0"/>
              <a:t>Zijn heilig' arm wrocht heil na leed. </a:t>
            </a:r>
          </a:p>
          <a:p>
            <a:pPr marL="0" indent="0">
              <a:buNone/>
            </a:pPr>
            <a:r>
              <a:rPr lang="nl-NL" sz="3200" dirty="0"/>
              <a:t>Dat heil heeft God nu doen verkonden; </a:t>
            </a:r>
          </a:p>
          <a:p>
            <a:pPr marL="0" indent="0">
              <a:buNone/>
            </a:pPr>
            <a:r>
              <a:rPr lang="nl-NL" sz="3200" dirty="0"/>
              <a:t>Nu heeft Hij Zijn gerechtigheid, </a:t>
            </a:r>
          </a:p>
          <a:p>
            <a:pPr marL="0" indent="0">
              <a:buNone/>
            </a:pPr>
            <a:r>
              <a:rPr lang="nl-NL" sz="3200" dirty="0"/>
              <a:t>Zo vlekkeloos en ongeschonden, </a:t>
            </a:r>
          </a:p>
          <a:p>
            <a:pPr marL="0" indent="0">
              <a:buNone/>
            </a:pPr>
            <a:r>
              <a:rPr lang="nl-NL" sz="3200" dirty="0"/>
              <a:t>Voor 't heidendom ten toon gespreid. </a:t>
            </a:r>
          </a:p>
          <a:p>
            <a:pPr marL="0" indent="0">
              <a:buNone/>
            </a:pPr>
            <a:endParaRPr lang="nl-NL" sz="3200" dirty="0"/>
          </a:p>
          <a:p>
            <a:pPr marL="0" indent="0">
              <a:buNone/>
            </a:pPr>
            <a:endParaRPr lang="en-US" sz="3200" dirty="0"/>
          </a:p>
        </p:txBody>
      </p:sp>
      <p:pic>
        <p:nvPicPr>
          <p:cNvPr id="4" name="Afbeelding 3">
            <a:extLst>
              <a:ext uri="{FF2B5EF4-FFF2-40B4-BE49-F238E27FC236}">
                <a16:creationId xmlns:a16="http://schemas.microsoft.com/office/drawing/2014/main" id="{D64ABDA5-8083-7E7D-E652-B614DF82F2CC}"/>
              </a:ext>
            </a:extLst>
          </p:cNvPr>
          <p:cNvPicPr>
            <a:picLocks noChangeAspect="1"/>
          </p:cNvPicPr>
          <p:nvPr/>
        </p:nvPicPr>
        <p:blipFill>
          <a:blip r:embed="rId2"/>
          <a:stretch>
            <a:fillRect/>
          </a:stretch>
        </p:blipFill>
        <p:spPr>
          <a:xfrm>
            <a:off x="8521188" y="2000250"/>
            <a:ext cx="2028825" cy="2857500"/>
          </a:xfrm>
          <a:prstGeom prst="rect">
            <a:avLst/>
          </a:prstGeom>
        </p:spPr>
      </p:pic>
    </p:spTree>
    <p:extLst>
      <p:ext uri="{BB962C8B-B14F-4D97-AF65-F5344CB8AC3E}">
        <p14:creationId xmlns:p14="http://schemas.microsoft.com/office/powerpoint/2010/main" val="2455514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F934F9-8E21-E092-FC0F-BA35954C56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C5A0A3-934D-C77D-750C-53531C8CBBA9}"/>
              </a:ext>
            </a:extLst>
          </p:cNvPr>
          <p:cNvSpPr>
            <a:spLocks noGrp="1"/>
          </p:cNvSpPr>
          <p:nvPr>
            <p:ph type="title"/>
          </p:nvPr>
        </p:nvSpPr>
        <p:spPr/>
        <p:txBody>
          <a:bodyPr>
            <a:normAutofit fontScale="90000"/>
          </a:bodyPr>
          <a:lstStyle/>
          <a:p>
            <a:r>
              <a:rPr lang="de-DE" b="1" dirty="0" err="1">
                <a:solidFill>
                  <a:srgbClr val="151A80"/>
                </a:solidFill>
              </a:rPr>
              <a:t>Zingen</a:t>
            </a:r>
            <a:r>
              <a:rPr lang="de-DE" b="1" dirty="0">
                <a:solidFill>
                  <a:srgbClr val="151A80"/>
                </a:solidFill>
              </a:rPr>
              <a:t>: Psalm 98:1 en 2 OB </a:t>
            </a:r>
            <a:br>
              <a:rPr lang="nl-NL" b="1" dirty="0">
                <a:solidFill>
                  <a:srgbClr val="151A80"/>
                </a:solidFill>
              </a:rPr>
            </a:br>
            <a:endParaRPr lang="nl-NL" b="1" dirty="0">
              <a:solidFill>
                <a:srgbClr val="151A80"/>
              </a:solidFill>
            </a:endParaRPr>
          </a:p>
        </p:txBody>
      </p:sp>
      <p:sp>
        <p:nvSpPr>
          <p:cNvPr id="10" name="Content Placeholder 9">
            <a:extLst>
              <a:ext uri="{FF2B5EF4-FFF2-40B4-BE49-F238E27FC236}">
                <a16:creationId xmlns:a16="http://schemas.microsoft.com/office/drawing/2014/main" id="{901D4124-6E5B-8FAF-BB09-03A4E4EBF1DE}"/>
              </a:ext>
            </a:extLst>
          </p:cNvPr>
          <p:cNvSpPr>
            <a:spLocks noGrp="1"/>
          </p:cNvSpPr>
          <p:nvPr>
            <p:ph idx="1"/>
          </p:nvPr>
        </p:nvSpPr>
        <p:spPr>
          <a:xfrm>
            <a:off x="700635" y="1679510"/>
            <a:ext cx="10691265" cy="4282378"/>
          </a:xfrm>
        </p:spPr>
        <p:txBody>
          <a:bodyPr>
            <a:normAutofit fontScale="62500" lnSpcReduction="20000"/>
          </a:bodyPr>
          <a:lstStyle/>
          <a:p>
            <a:pPr marL="0" indent="0">
              <a:buNone/>
            </a:pPr>
            <a:r>
              <a:rPr lang="nl-NL" sz="4000" dirty="0"/>
              <a:t>Hij heeft gedacht aan Zijn genade, </a:t>
            </a:r>
          </a:p>
          <a:p>
            <a:pPr marL="0" indent="0">
              <a:buNone/>
            </a:pPr>
            <a:r>
              <a:rPr lang="nl-NL" sz="4000" dirty="0"/>
              <a:t>Zijn trouw aan </a:t>
            </a:r>
            <a:r>
              <a:rPr lang="nl-NL" sz="4000" dirty="0" err="1"/>
              <a:t>Isr’el</a:t>
            </a:r>
            <a:r>
              <a:rPr lang="nl-NL" sz="4000" dirty="0"/>
              <a:t> nooit gekrenkt; </a:t>
            </a:r>
          </a:p>
          <a:p>
            <a:pPr marL="0" indent="0">
              <a:buNone/>
            </a:pPr>
            <a:r>
              <a:rPr lang="nl-NL" sz="4000" dirty="0"/>
              <a:t>Dit slaan al 's aardrijks einden gade, </a:t>
            </a:r>
          </a:p>
          <a:p>
            <a:pPr marL="0" indent="0">
              <a:buNone/>
            </a:pPr>
            <a:r>
              <a:rPr lang="nl-NL" sz="4000" dirty="0"/>
              <a:t>Nu onze God Zijn heil ons schenkt. </a:t>
            </a:r>
          </a:p>
          <a:p>
            <a:pPr marL="0" indent="0">
              <a:buNone/>
            </a:pPr>
            <a:r>
              <a:rPr lang="nl-NL" sz="4000" dirty="0"/>
              <a:t>Juich dan den HEER’ met blijde galmen, </a:t>
            </a:r>
          </a:p>
          <a:p>
            <a:pPr marL="0" indent="0">
              <a:buNone/>
            </a:pPr>
            <a:r>
              <a:rPr lang="nl-NL" sz="4000" dirty="0"/>
              <a:t>Gij ganse wereld, juich van vreugd; </a:t>
            </a:r>
          </a:p>
          <a:p>
            <a:pPr marL="0" indent="0">
              <a:buNone/>
            </a:pPr>
            <a:r>
              <a:rPr lang="nl-NL" sz="4000" dirty="0"/>
              <a:t>Zing vrolijk in verheven psalmen </a:t>
            </a:r>
          </a:p>
          <a:p>
            <a:pPr marL="0" indent="0">
              <a:buNone/>
            </a:pPr>
            <a:r>
              <a:rPr lang="nl-NL" sz="4000" dirty="0"/>
              <a:t>Het heil, dat d' aard' in 't rond verheugt. </a:t>
            </a:r>
          </a:p>
          <a:p>
            <a:pPr marL="0" indent="0">
              <a:buNone/>
            </a:pPr>
            <a:r>
              <a:rPr lang="nl-NL" sz="3200" dirty="0"/>
              <a:t> </a:t>
            </a:r>
          </a:p>
          <a:p>
            <a:pPr marL="0" indent="0">
              <a:buNone/>
            </a:pPr>
            <a:endParaRPr lang="nl-NL" sz="3200" dirty="0"/>
          </a:p>
          <a:p>
            <a:pPr marL="0" indent="0">
              <a:buNone/>
            </a:pPr>
            <a:endParaRPr lang="en-US" sz="3200" dirty="0"/>
          </a:p>
        </p:txBody>
      </p:sp>
      <p:pic>
        <p:nvPicPr>
          <p:cNvPr id="4" name="Afbeelding 3">
            <a:extLst>
              <a:ext uri="{FF2B5EF4-FFF2-40B4-BE49-F238E27FC236}">
                <a16:creationId xmlns:a16="http://schemas.microsoft.com/office/drawing/2014/main" id="{6A657B89-E696-B379-C936-E51B56AF6F14}"/>
              </a:ext>
            </a:extLst>
          </p:cNvPr>
          <p:cNvPicPr>
            <a:picLocks noChangeAspect="1"/>
          </p:cNvPicPr>
          <p:nvPr/>
        </p:nvPicPr>
        <p:blipFill>
          <a:blip r:embed="rId2"/>
          <a:stretch>
            <a:fillRect/>
          </a:stretch>
        </p:blipFill>
        <p:spPr>
          <a:xfrm>
            <a:off x="8206555" y="1987445"/>
            <a:ext cx="1880480" cy="2648564"/>
          </a:xfrm>
          <a:prstGeom prst="rect">
            <a:avLst/>
          </a:prstGeom>
        </p:spPr>
      </p:pic>
    </p:spTree>
    <p:extLst>
      <p:ext uri="{BB962C8B-B14F-4D97-AF65-F5344CB8AC3E}">
        <p14:creationId xmlns:p14="http://schemas.microsoft.com/office/powerpoint/2010/main" val="240717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19BA49-5B9D-790F-E4A1-927CFCA444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7214BC-8DFF-D87C-1A92-ECF760D321E5}"/>
              </a:ext>
            </a:extLst>
          </p:cNvPr>
          <p:cNvSpPr>
            <a:spLocks noGrp="1"/>
          </p:cNvSpPr>
          <p:nvPr>
            <p:ph type="title"/>
          </p:nvPr>
        </p:nvSpPr>
        <p:spPr/>
        <p:txBody>
          <a:bodyPr>
            <a:normAutofit fontScale="90000"/>
          </a:bodyPr>
          <a:lstStyle/>
          <a:p>
            <a:r>
              <a:rPr lang="de-DE" b="1" dirty="0" err="1">
                <a:solidFill>
                  <a:srgbClr val="151A80"/>
                </a:solidFill>
              </a:rPr>
              <a:t>Zingen</a:t>
            </a:r>
            <a:r>
              <a:rPr lang="de-DE" b="1" dirty="0">
                <a:solidFill>
                  <a:srgbClr val="151A80"/>
                </a:solidFill>
              </a:rPr>
              <a:t>: Psalm 98:1 en 2 </a:t>
            </a:r>
            <a:r>
              <a:rPr lang="de-DE" sz="3100" b="1" dirty="0">
                <a:solidFill>
                  <a:srgbClr val="151A80"/>
                </a:solidFill>
              </a:rPr>
              <a:t>De Nieuwe </a:t>
            </a:r>
            <a:r>
              <a:rPr lang="de-DE" sz="3100" b="1" dirty="0" err="1">
                <a:solidFill>
                  <a:srgbClr val="151A80"/>
                </a:solidFill>
              </a:rPr>
              <a:t>Psalmberijming</a:t>
            </a:r>
            <a:r>
              <a:rPr lang="de-DE" sz="3100" b="1" dirty="0">
                <a:solidFill>
                  <a:srgbClr val="151A80"/>
                </a:solidFill>
              </a:rPr>
              <a:t>  </a:t>
            </a: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0836354B-41ED-A31E-CF41-092EBED54C0F}"/>
              </a:ext>
            </a:extLst>
          </p:cNvPr>
          <p:cNvSpPr>
            <a:spLocks noGrp="1"/>
          </p:cNvSpPr>
          <p:nvPr>
            <p:ph idx="1"/>
          </p:nvPr>
        </p:nvSpPr>
        <p:spPr>
          <a:xfrm>
            <a:off x="700635" y="1586204"/>
            <a:ext cx="10691265" cy="4375684"/>
          </a:xfrm>
        </p:spPr>
        <p:txBody>
          <a:bodyPr>
            <a:normAutofit fontScale="25000" lnSpcReduction="20000"/>
          </a:bodyPr>
          <a:lstStyle/>
          <a:p>
            <a:pPr marL="0" indent="0">
              <a:buNone/>
            </a:pPr>
            <a:r>
              <a:rPr lang="nl-NL" sz="11200" dirty="0"/>
              <a:t>Zing voor de HEER, om Hem te eren, </a:t>
            </a:r>
          </a:p>
          <a:p>
            <a:pPr marL="0" indent="0">
              <a:buNone/>
            </a:pPr>
            <a:r>
              <a:rPr lang="nl-NL" sz="11200" dirty="0"/>
              <a:t>want Hij heeft wonderen verricht. </a:t>
            </a:r>
          </a:p>
          <a:p>
            <a:pPr marL="0" indent="0">
              <a:buNone/>
            </a:pPr>
            <a:r>
              <a:rPr lang="nl-NL" sz="11200" dirty="0"/>
              <a:t>Hij wist met kracht te triomferen; </a:t>
            </a:r>
          </a:p>
          <a:p>
            <a:pPr marL="0" indent="0">
              <a:buNone/>
            </a:pPr>
            <a:r>
              <a:rPr lang="nl-NL" sz="11200" dirty="0"/>
              <a:t>zijn recht kwam stralend aan het licht. </a:t>
            </a:r>
          </a:p>
          <a:p>
            <a:pPr marL="0" indent="0">
              <a:buNone/>
            </a:pPr>
            <a:r>
              <a:rPr lang="nl-NL" sz="11200" dirty="0"/>
              <a:t>Hij wilde zich in liefde buigen </a:t>
            </a:r>
          </a:p>
          <a:p>
            <a:pPr marL="0" indent="0">
              <a:buNone/>
            </a:pPr>
            <a:r>
              <a:rPr lang="nl-NL" sz="11200" dirty="0"/>
              <a:t>naar Israël, dat met Hem leeft. </a:t>
            </a:r>
          </a:p>
          <a:p>
            <a:pPr marL="0" indent="0">
              <a:buNone/>
            </a:pPr>
            <a:r>
              <a:rPr lang="nl-NL" sz="11200" dirty="0"/>
              <a:t>De hele wereld is getuige: </a:t>
            </a:r>
          </a:p>
          <a:p>
            <a:pPr marL="0" indent="0">
              <a:buNone/>
            </a:pPr>
            <a:r>
              <a:rPr lang="nl-NL" sz="11200" dirty="0"/>
              <a:t>Hij is het die verlossing geeft.</a:t>
            </a:r>
          </a:p>
          <a:p>
            <a:pPr marL="0" indent="0">
              <a:buNone/>
            </a:pPr>
            <a:r>
              <a:rPr lang="nl-NL" sz="5100" dirty="0"/>
              <a:t> </a:t>
            </a:r>
          </a:p>
          <a:p>
            <a:pPr marL="0" indent="0">
              <a:buNone/>
            </a:pPr>
            <a:r>
              <a:rPr lang="nl-NL" sz="3200" dirty="0"/>
              <a:t> </a:t>
            </a:r>
          </a:p>
          <a:p>
            <a:pPr marL="0" indent="0">
              <a:buNone/>
            </a:pPr>
            <a:r>
              <a:rPr lang="nl-NL" sz="3200" dirty="0"/>
              <a:t> </a:t>
            </a:r>
          </a:p>
          <a:p>
            <a:pPr marL="0" indent="0">
              <a:buNone/>
            </a:pPr>
            <a:r>
              <a:rPr lang="nl-NL" sz="3200" dirty="0"/>
              <a:t> </a:t>
            </a:r>
          </a:p>
          <a:p>
            <a:pPr marL="0" indent="0">
              <a:buNone/>
            </a:pPr>
            <a:endParaRPr lang="nl-NL" sz="3200" dirty="0"/>
          </a:p>
          <a:p>
            <a:pPr marL="0" indent="0">
              <a:buNone/>
            </a:pPr>
            <a:endParaRPr lang="en-US" sz="3200" dirty="0"/>
          </a:p>
        </p:txBody>
      </p:sp>
      <p:pic>
        <p:nvPicPr>
          <p:cNvPr id="4" name="Afbeelding 3">
            <a:extLst>
              <a:ext uri="{FF2B5EF4-FFF2-40B4-BE49-F238E27FC236}">
                <a16:creationId xmlns:a16="http://schemas.microsoft.com/office/drawing/2014/main" id="{72E91EB2-AC00-6F13-9CF8-A166AE61A487}"/>
              </a:ext>
            </a:extLst>
          </p:cNvPr>
          <p:cNvPicPr>
            <a:picLocks noChangeAspect="1"/>
          </p:cNvPicPr>
          <p:nvPr/>
        </p:nvPicPr>
        <p:blipFill>
          <a:blip r:embed="rId2"/>
          <a:stretch>
            <a:fillRect/>
          </a:stretch>
        </p:blipFill>
        <p:spPr>
          <a:xfrm>
            <a:off x="8540852" y="2307196"/>
            <a:ext cx="2082927" cy="2933700"/>
          </a:xfrm>
          <a:prstGeom prst="rect">
            <a:avLst/>
          </a:prstGeom>
        </p:spPr>
      </p:pic>
    </p:spTree>
    <p:extLst>
      <p:ext uri="{BB962C8B-B14F-4D97-AF65-F5344CB8AC3E}">
        <p14:creationId xmlns:p14="http://schemas.microsoft.com/office/powerpoint/2010/main" val="3143046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2B823C-B62B-A823-D40B-8D8C3E0B90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0BCCE1-99D1-0FB2-0A06-5964A59A7D78}"/>
              </a:ext>
            </a:extLst>
          </p:cNvPr>
          <p:cNvSpPr>
            <a:spLocks noGrp="1"/>
          </p:cNvSpPr>
          <p:nvPr>
            <p:ph type="title"/>
          </p:nvPr>
        </p:nvSpPr>
        <p:spPr/>
        <p:txBody>
          <a:bodyPr>
            <a:normAutofit fontScale="90000"/>
          </a:bodyPr>
          <a:lstStyle/>
          <a:p>
            <a:r>
              <a:rPr lang="de-DE" b="1" dirty="0" err="1">
                <a:solidFill>
                  <a:srgbClr val="151A80"/>
                </a:solidFill>
              </a:rPr>
              <a:t>Zingen</a:t>
            </a:r>
            <a:r>
              <a:rPr lang="de-DE" b="1" dirty="0">
                <a:solidFill>
                  <a:srgbClr val="151A80"/>
                </a:solidFill>
              </a:rPr>
              <a:t>: Psalm 98:1 en 2 </a:t>
            </a:r>
            <a:r>
              <a:rPr lang="de-DE" sz="3100" b="1" dirty="0">
                <a:solidFill>
                  <a:srgbClr val="151A80"/>
                </a:solidFill>
              </a:rPr>
              <a:t>De Nieuwe </a:t>
            </a:r>
            <a:r>
              <a:rPr lang="de-DE" sz="3100" b="1" dirty="0" err="1">
                <a:solidFill>
                  <a:srgbClr val="151A80"/>
                </a:solidFill>
              </a:rPr>
              <a:t>Psalmberijming</a:t>
            </a:r>
            <a:r>
              <a:rPr lang="de-DE" sz="3100" b="1" dirty="0">
                <a:solidFill>
                  <a:srgbClr val="151A80"/>
                </a:solidFill>
              </a:rPr>
              <a:t>  </a:t>
            </a: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CB15DA37-1E1A-B7FB-6266-44329458B802}"/>
              </a:ext>
            </a:extLst>
          </p:cNvPr>
          <p:cNvSpPr>
            <a:spLocks noGrp="1"/>
          </p:cNvSpPr>
          <p:nvPr>
            <p:ph idx="1"/>
          </p:nvPr>
        </p:nvSpPr>
        <p:spPr/>
        <p:txBody>
          <a:bodyPr>
            <a:normAutofit fontScale="25000" lnSpcReduction="20000"/>
          </a:bodyPr>
          <a:lstStyle/>
          <a:p>
            <a:pPr marL="0" indent="0">
              <a:buNone/>
            </a:pPr>
            <a:r>
              <a:rPr lang="nl-NL" sz="11200" dirty="0"/>
              <a:t>Juich, aarde, om de HEER te prijzen. </a:t>
            </a:r>
          </a:p>
          <a:p>
            <a:pPr marL="0" indent="0">
              <a:buNone/>
            </a:pPr>
            <a:r>
              <a:rPr lang="nl-NL" sz="11200" dirty="0"/>
              <a:t>Speel op je harp, bazuin het uit. </a:t>
            </a:r>
          </a:p>
          <a:p>
            <a:pPr marL="0" indent="0">
              <a:buNone/>
            </a:pPr>
            <a:r>
              <a:rPr lang="nl-NL" sz="11200" dirty="0"/>
              <a:t>Laat je trompet Hem eer bewijzen. </a:t>
            </a:r>
          </a:p>
          <a:p>
            <a:pPr marL="0" indent="0">
              <a:buNone/>
            </a:pPr>
            <a:r>
              <a:rPr lang="nl-NL" sz="11200" dirty="0"/>
              <a:t>Zeeën en aarde, jubel luid! </a:t>
            </a:r>
          </a:p>
          <a:p>
            <a:pPr marL="0" indent="0">
              <a:buNone/>
            </a:pPr>
            <a:r>
              <a:rPr lang="nl-NL" sz="11200" dirty="0"/>
              <a:t>Laat alle bergen vrolijk zingen; </a:t>
            </a:r>
          </a:p>
          <a:p>
            <a:pPr marL="0" indent="0">
              <a:buNone/>
            </a:pPr>
            <a:r>
              <a:rPr lang="nl-NL" sz="11200" dirty="0"/>
              <a:t>rivieren, klap bij het refrein. </a:t>
            </a:r>
          </a:p>
          <a:p>
            <a:pPr marL="0" indent="0">
              <a:buNone/>
            </a:pPr>
            <a:r>
              <a:rPr lang="nl-NL" sz="11200" dirty="0"/>
              <a:t>De HEER komt ons met recht omringen. </a:t>
            </a:r>
          </a:p>
          <a:p>
            <a:pPr marL="0" indent="0">
              <a:buNone/>
            </a:pPr>
            <a:r>
              <a:rPr lang="nl-NL" sz="11200" dirty="0"/>
              <a:t>Zijn oordeel zal rechtvaardig zijn. </a:t>
            </a:r>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pic>
        <p:nvPicPr>
          <p:cNvPr id="4" name="Afbeelding 3">
            <a:extLst>
              <a:ext uri="{FF2B5EF4-FFF2-40B4-BE49-F238E27FC236}">
                <a16:creationId xmlns:a16="http://schemas.microsoft.com/office/drawing/2014/main" id="{DCF18301-D935-9764-AAFB-E4315C219FC6}"/>
              </a:ext>
            </a:extLst>
          </p:cNvPr>
          <p:cNvPicPr>
            <a:picLocks noChangeAspect="1"/>
          </p:cNvPicPr>
          <p:nvPr/>
        </p:nvPicPr>
        <p:blipFill>
          <a:blip r:embed="rId2"/>
          <a:stretch>
            <a:fillRect/>
          </a:stretch>
        </p:blipFill>
        <p:spPr>
          <a:xfrm>
            <a:off x="8373704" y="2062734"/>
            <a:ext cx="2082927" cy="2933700"/>
          </a:xfrm>
          <a:prstGeom prst="rect">
            <a:avLst/>
          </a:prstGeom>
        </p:spPr>
      </p:pic>
    </p:spTree>
    <p:extLst>
      <p:ext uri="{BB962C8B-B14F-4D97-AF65-F5344CB8AC3E}">
        <p14:creationId xmlns:p14="http://schemas.microsoft.com/office/powerpoint/2010/main" val="41914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F6B49B-4B5A-A871-EABB-97497FAA45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7453BE-93FB-B05E-0A8A-496DC4EEFD2C}"/>
              </a:ext>
            </a:extLst>
          </p:cNvPr>
          <p:cNvSpPr>
            <a:spLocks noGrp="1"/>
          </p:cNvSpPr>
          <p:nvPr>
            <p:ph type="title"/>
          </p:nvPr>
        </p:nvSpPr>
        <p:spPr/>
        <p:txBody>
          <a:bodyPr>
            <a:normAutofit fontScale="90000"/>
          </a:bodyPr>
          <a:lstStyle/>
          <a:p>
            <a:r>
              <a:rPr lang="nl-NL" b="1" dirty="0">
                <a:solidFill>
                  <a:srgbClr val="151A80"/>
                </a:solidFill>
              </a:rPr>
              <a:t>Stem: Zo lief had God de wereld… </a:t>
            </a:r>
            <a:br>
              <a:rPr lang="nl-NL" b="1" dirty="0">
                <a:solidFill>
                  <a:srgbClr val="151A80"/>
                </a:solidFill>
              </a:rPr>
            </a:br>
            <a:endParaRPr lang="nl-NL" b="1" dirty="0">
              <a:solidFill>
                <a:srgbClr val="151A80"/>
              </a:solidFill>
            </a:endParaRPr>
          </a:p>
        </p:txBody>
      </p:sp>
      <p:sp>
        <p:nvSpPr>
          <p:cNvPr id="10" name="Content Placeholder 9">
            <a:extLst>
              <a:ext uri="{FF2B5EF4-FFF2-40B4-BE49-F238E27FC236}">
                <a16:creationId xmlns:a16="http://schemas.microsoft.com/office/drawing/2014/main" id="{1776FA2A-F105-04CD-A5DC-10DAB15EAFAC}"/>
              </a:ext>
            </a:extLst>
          </p:cNvPr>
          <p:cNvSpPr>
            <a:spLocks noGrp="1"/>
          </p:cNvSpPr>
          <p:nvPr>
            <p:ph idx="1"/>
          </p:nvPr>
        </p:nvSpPr>
        <p:spPr/>
        <p:txBody>
          <a:bodyPr>
            <a:normAutofit fontScale="77500" lnSpcReduction="20000"/>
          </a:bodyPr>
          <a:lstStyle/>
          <a:p>
            <a:pPr marL="0" indent="0">
              <a:buNone/>
            </a:pPr>
            <a:r>
              <a:rPr lang="nl-NL" sz="3200" dirty="0"/>
              <a:t>Zodra Adam en Eva zich van God afgekeerd hadden en wij in hen en zichzelf en Gods goede schepping aan de boze hadden overgeleverd kwam God – Hij laat nooit los wat Zijn Hand begon. God, Die liefde is, riep hen, in hun schuld en schaamte tevoorschijn, stuurde hen naar recht het paradijs uit en beloofde in Zijn genade: Ik zal voor verlossing zorgen.  </a:t>
            </a:r>
          </a:p>
          <a:p>
            <a:pPr marL="0" indent="0">
              <a:buNone/>
            </a:pPr>
            <a:r>
              <a:rPr lang="nl-NL" sz="3200" dirty="0"/>
              <a:t>Als een gouden draad lopen Gods beloften over de komende Verlosser, door heel het Oude Testament. </a:t>
            </a:r>
          </a:p>
          <a:p>
            <a:pPr marL="0" indent="0">
              <a:buNone/>
            </a:pPr>
            <a:r>
              <a:rPr lang="nl-NL" sz="3200" dirty="0"/>
              <a:t>-Jesaja 7:14  </a:t>
            </a:r>
          </a:p>
          <a:p>
            <a:pPr marL="0" indent="0">
              <a:buNone/>
            </a:pPr>
            <a:r>
              <a:rPr lang="nl-NL" sz="3200" dirty="0"/>
              <a:t>-Jesaja 9:5 en 6 </a:t>
            </a:r>
            <a:endParaRPr lang="en-US" sz="3200" dirty="0"/>
          </a:p>
        </p:txBody>
      </p:sp>
      <p:pic>
        <p:nvPicPr>
          <p:cNvPr id="4" name="Afbeelding 3">
            <a:extLst>
              <a:ext uri="{FF2B5EF4-FFF2-40B4-BE49-F238E27FC236}">
                <a16:creationId xmlns:a16="http://schemas.microsoft.com/office/drawing/2014/main" id="{638B05A4-0E28-0FF4-8DEB-623E0BBD7D6C}"/>
              </a:ext>
            </a:extLst>
          </p:cNvPr>
          <p:cNvPicPr>
            <a:picLocks noChangeAspect="1"/>
          </p:cNvPicPr>
          <p:nvPr/>
        </p:nvPicPr>
        <p:blipFill>
          <a:blip r:embed="rId2"/>
          <a:stretch>
            <a:fillRect/>
          </a:stretch>
        </p:blipFill>
        <p:spPr>
          <a:xfrm>
            <a:off x="10018884" y="4521130"/>
            <a:ext cx="915816" cy="1289882"/>
          </a:xfrm>
          <a:prstGeom prst="rect">
            <a:avLst/>
          </a:prstGeom>
        </p:spPr>
      </p:pic>
    </p:spTree>
    <p:extLst>
      <p:ext uri="{BB962C8B-B14F-4D97-AF65-F5344CB8AC3E}">
        <p14:creationId xmlns:p14="http://schemas.microsoft.com/office/powerpoint/2010/main" val="2589750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BCA5A7-9FA8-9DEA-06D1-097E5594ED9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8EE5665-60CC-6E1F-3AA3-AFCECD30C153}"/>
              </a:ext>
            </a:extLst>
          </p:cNvPr>
          <p:cNvSpPr>
            <a:spLocks noGrp="1"/>
          </p:cNvSpPr>
          <p:nvPr>
            <p:ph type="title"/>
          </p:nvPr>
        </p:nvSpPr>
        <p:spPr/>
        <p:txBody>
          <a:bodyPr>
            <a:normAutofit fontScale="90000"/>
          </a:bodyPr>
          <a:lstStyle/>
          <a:p>
            <a:r>
              <a:rPr lang="nl-NL" b="1" dirty="0">
                <a:solidFill>
                  <a:srgbClr val="151A80"/>
                </a:solidFill>
              </a:rPr>
              <a:t>Gedicht: ’Er wordt een Kind geboren’</a:t>
            </a:r>
            <a:r>
              <a:rPr lang="nl-NL" sz="2000" dirty="0">
                <a:solidFill>
                  <a:srgbClr val="151A80"/>
                </a:solidFill>
              </a:rPr>
              <a:t>,</a:t>
            </a:r>
            <a:r>
              <a:rPr lang="nl-NL" sz="2200" b="1" dirty="0">
                <a:solidFill>
                  <a:srgbClr val="151A80"/>
                </a:solidFill>
              </a:rPr>
              <a:t> nel </a:t>
            </a:r>
            <a:r>
              <a:rPr lang="nl-NL" sz="2200" b="1" dirty="0" err="1">
                <a:solidFill>
                  <a:srgbClr val="151A80"/>
                </a:solidFill>
              </a:rPr>
              <a:t>benschop</a:t>
            </a:r>
            <a:br>
              <a:rPr lang="nl-NL" b="1" dirty="0">
                <a:solidFill>
                  <a:srgbClr val="151A80"/>
                </a:solidFill>
              </a:rPr>
            </a:br>
            <a:endParaRPr lang="nl-NL" b="1" dirty="0">
              <a:solidFill>
                <a:srgbClr val="151A80"/>
              </a:solidFill>
            </a:endParaRPr>
          </a:p>
        </p:txBody>
      </p:sp>
      <p:sp>
        <p:nvSpPr>
          <p:cNvPr id="10" name="Content Placeholder 9">
            <a:extLst>
              <a:ext uri="{FF2B5EF4-FFF2-40B4-BE49-F238E27FC236}">
                <a16:creationId xmlns:a16="http://schemas.microsoft.com/office/drawing/2014/main" id="{59D036D1-BEE0-DD25-2878-B97152ECE364}"/>
              </a:ext>
            </a:extLst>
          </p:cNvPr>
          <p:cNvSpPr>
            <a:spLocks noGrp="1"/>
          </p:cNvSpPr>
          <p:nvPr>
            <p:ph idx="1"/>
          </p:nvPr>
        </p:nvSpPr>
        <p:spPr>
          <a:xfrm>
            <a:off x="700635" y="1582994"/>
            <a:ext cx="10691265" cy="4378894"/>
          </a:xfrm>
        </p:spPr>
        <p:txBody>
          <a:bodyPr>
            <a:normAutofit fontScale="25000" lnSpcReduction="20000"/>
          </a:bodyPr>
          <a:lstStyle/>
          <a:p>
            <a:pPr marL="0" indent="0">
              <a:buNone/>
            </a:pPr>
            <a:r>
              <a:rPr lang="nl-NL" sz="11200" dirty="0"/>
              <a:t>Er wordt een Kind geboren: </a:t>
            </a:r>
          </a:p>
          <a:p>
            <a:pPr marL="0" indent="0">
              <a:buNone/>
            </a:pPr>
            <a:r>
              <a:rPr lang="nl-NL" sz="11200" dirty="0"/>
              <a:t>God Zelf zal met ons zijn: </a:t>
            </a:r>
          </a:p>
          <a:p>
            <a:pPr marL="0" indent="0">
              <a:buNone/>
            </a:pPr>
            <a:r>
              <a:rPr lang="nl-NL" sz="11200" dirty="0"/>
              <a:t>Hij zoekt wat was verloren </a:t>
            </a:r>
          </a:p>
          <a:p>
            <a:pPr marL="0" indent="0">
              <a:buNone/>
            </a:pPr>
            <a:r>
              <a:rPr lang="nl-NL" sz="11200" dirty="0"/>
              <a:t>Hij zal een Raadsman zijn. </a:t>
            </a:r>
          </a:p>
          <a:p>
            <a:pPr marL="0" indent="0">
              <a:buNone/>
            </a:pPr>
            <a:endParaRPr lang="nl-NL" sz="11200" dirty="0"/>
          </a:p>
          <a:p>
            <a:pPr marL="0" indent="0">
              <a:buNone/>
            </a:pPr>
            <a:r>
              <a:rPr lang="nl-NL" sz="11200" dirty="0"/>
              <a:t>Het Kind dat eens zal komen, </a:t>
            </a:r>
          </a:p>
          <a:p>
            <a:pPr marL="0" indent="0">
              <a:buNone/>
            </a:pPr>
            <a:r>
              <a:rPr lang="nl-NL" sz="11200" dirty="0"/>
              <a:t>dat met de duivel spot </a:t>
            </a:r>
          </a:p>
          <a:p>
            <a:pPr marL="0" indent="0">
              <a:buNone/>
            </a:pPr>
            <a:r>
              <a:rPr lang="nl-NL" sz="11200" dirty="0"/>
              <a:t>en onder ons komt wonen, </a:t>
            </a:r>
          </a:p>
          <a:p>
            <a:pPr marL="0" indent="0">
              <a:buNone/>
            </a:pPr>
            <a:r>
              <a:rPr lang="nl-NL" sz="11200" dirty="0"/>
              <a:t>dat is de Sterke God. </a:t>
            </a:r>
          </a:p>
          <a:p>
            <a:pPr marL="0" indent="0">
              <a:buNone/>
            </a:pPr>
            <a:endParaRPr lang="nl-NL" sz="11200" dirty="0"/>
          </a:p>
          <a:p>
            <a:pPr marL="0" indent="0">
              <a:buNone/>
            </a:pPr>
            <a:endParaRPr lang="nl-NL" sz="11200" dirty="0"/>
          </a:p>
          <a:p>
            <a:pPr marL="0" indent="0">
              <a:buNone/>
            </a:pPr>
            <a:endParaRPr lang="nl-NL" sz="11200" dirty="0"/>
          </a:p>
          <a:p>
            <a:pPr marL="0" indent="0">
              <a:buNone/>
            </a:pPr>
            <a:r>
              <a:rPr lang="nl-NL" sz="11200" dirty="0"/>
              <a:t> </a:t>
            </a:r>
          </a:p>
          <a:p>
            <a:pPr marL="0" indent="0">
              <a:buNone/>
            </a:pPr>
            <a:endParaRPr lang="en-US" sz="3200" dirty="0"/>
          </a:p>
        </p:txBody>
      </p:sp>
      <p:pic>
        <p:nvPicPr>
          <p:cNvPr id="4" name="Afbeelding 3">
            <a:extLst>
              <a:ext uri="{FF2B5EF4-FFF2-40B4-BE49-F238E27FC236}">
                <a16:creationId xmlns:a16="http://schemas.microsoft.com/office/drawing/2014/main" id="{B1FF0C6D-0CE5-00F9-B80B-3D264E6F0941}"/>
              </a:ext>
            </a:extLst>
          </p:cNvPr>
          <p:cNvPicPr>
            <a:picLocks noChangeAspect="1"/>
          </p:cNvPicPr>
          <p:nvPr/>
        </p:nvPicPr>
        <p:blipFill>
          <a:blip r:embed="rId2"/>
          <a:stretch>
            <a:fillRect/>
          </a:stretch>
        </p:blipFill>
        <p:spPr>
          <a:xfrm>
            <a:off x="8085905" y="2162780"/>
            <a:ext cx="2209680" cy="3112226"/>
          </a:xfrm>
          <a:prstGeom prst="rect">
            <a:avLst/>
          </a:prstGeom>
        </p:spPr>
      </p:pic>
    </p:spTree>
    <p:extLst>
      <p:ext uri="{BB962C8B-B14F-4D97-AF65-F5344CB8AC3E}">
        <p14:creationId xmlns:p14="http://schemas.microsoft.com/office/powerpoint/2010/main" val="3163057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B5EB13-73C2-5CD6-BEB9-E849FB762E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EA4006-1C10-D0C0-089A-51C9FDC86AD3}"/>
              </a:ext>
            </a:extLst>
          </p:cNvPr>
          <p:cNvSpPr>
            <a:spLocks noGrp="1"/>
          </p:cNvSpPr>
          <p:nvPr>
            <p:ph type="title"/>
          </p:nvPr>
        </p:nvSpPr>
        <p:spPr/>
        <p:txBody>
          <a:bodyPr>
            <a:normAutofit fontScale="90000"/>
          </a:bodyPr>
          <a:lstStyle/>
          <a:p>
            <a:r>
              <a:rPr lang="nl-NL" b="1" dirty="0">
                <a:solidFill>
                  <a:srgbClr val="151A80"/>
                </a:solidFill>
              </a:rPr>
              <a:t>Gedicht: ’Er wordt een Kind geboren’</a:t>
            </a:r>
            <a:r>
              <a:rPr lang="nl-NL" sz="2000" dirty="0">
                <a:solidFill>
                  <a:srgbClr val="151A80"/>
                </a:solidFill>
              </a:rPr>
              <a:t>,</a:t>
            </a:r>
            <a:r>
              <a:rPr lang="nl-NL" sz="2200" b="1" dirty="0">
                <a:solidFill>
                  <a:srgbClr val="151A80"/>
                </a:solidFill>
              </a:rPr>
              <a:t> nel </a:t>
            </a:r>
            <a:r>
              <a:rPr lang="nl-NL" sz="2200" b="1" dirty="0" err="1">
                <a:solidFill>
                  <a:srgbClr val="151A80"/>
                </a:solidFill>
              </a:rPr>
              <a:t>benschop</a:t>
            </a:r>
            <a:br>
              <a:rPr lang="nl-NL" b="1" dirty="0">
                <a:solidFill>
                  <a:srgbClr val="151A80"/>
                </a:solidFill>
              </a:rPr>
            </a:br>
            <a:endParaRPr lang="nl-NL" b="1" dirty="0">
              <a:solidFill>
                <a:srgbClr val="151A80"/>
              </a:solidFill>
            </a:endParaRPr>
          </a:p>
        </p:txBody>
      </p:sp>
      <p:sp>
        <p:nvSpPr>
          <p:cNvPr id="10" name="Content Placeholder 9">
            <a:extLst>
              <a:ext uri="{FF2B5EF4-FFF2-40B4-BE49-F238E27FC236}">
                <a16:creationId xmlns:a16="http://schemas.microsoft.com/office/drawing/2014/main" id="{7C25AC5E-3E54-8451-11F3-029CAA67F903}"/>
              </a:ext>
            </a:extLst>
          </p:cNvPr>
          <p:cNvSpPr>
            <a:spLocks noGrp="1"/>
          </p:cNvSpPr>
          <p:nvPr>
            <p:ph idx="1"/>
          </p:nvPr>
        </p:nvSpPr>
        <p:spPr/>
        <p:txBody>
          <a:bodyPr>
            <a:normAutofit/>
          </a:bodyPr>
          <a:lstStyle/>
          <a:p>
            <a:pPr marL="0" indent="0">
              <a:buNone/>
            </a:pPr>
            <a:r>
              <a:rPr lang="nl-NL" sz="3200" dirty="0"/>
              <a:t>Gods heerschappij zal groot zijn </a:t>
            </a:r>
          </a:p>
          <a:p>
            <a:pPr marL="0" indent="0">
              <a:buNone/>
            </a:pPr>
            <a:r>
              <a:rPr lang="nl-NL" sz="3200" dirty="0"/>
              <a:t>in ’t rijk, door Hem gesticht; </a:t>
            </a:r>
          </a:p>
          <a:p>
            <a:pPr marL="0" indent="0">
              <a:buNone/>
            </a:pPr>
            <a:r>
              <a:rPr lang="nl-NL" sz="3200" dirty="0"/>
              <a:t>Zijn volk zal eeuwig vrij zijn  </a:t>
            </a:r>
          </a:p>
          <a:p>
            <a:pPr marL="0" indent="0">
              <a:buNone/>
            </a:pPr>
            <a:r>
              <a:rPr lang="nl-NL" sz="3200" dirty="0"/>
              <a:t>en leven in Zijn licht! </a:t>
            </a:r>
          </a:p>
          <a:p>
            <a:pPr marL="0" indent="0">
              <a:buNone/>
            </a:pPr>
            <a:endParaRPr lang="en-US" sz="3200" dirty="0"/>
          </a:p>
        </p:txBody>
      </p:sp>
      <p:pic>
        <p:nvPicPr>
          <p:cNvPr id="4" name="Afbeelding 3">
            <a:extLst>
              <a:ext uri="{FF2B5EF4-FFF2-40B4-BE49-F238E27FC236}">
                <a16:creationId xmlns:a16="http://schemas.microsoft.com/office/drawing/2014/main" id="{7FC5D273-9A76-744F-F721-249D16C2DD77}"/>
              </a:ext>
            </a:extLst>
          </p:cNvPr>
          <p:cNvPicPr>
            <a:picLocks noChangeAspect="1"/>
          </p:cNvPicPr>
          <p:nvPr/>
        </p:nvPicPr>
        <p:blipFill>
          <a:blip r:embed="rId2"/>
          <a:stretch>
            <a:fillRect/>
          </a:stretch>
        </p:blipFill>
        <p:spPr>
          <a:xfrm>
            <a:off x="8407683" y="2248035"/>
            <a:ext cx="2113706" cy="2977051"/>
          </a:xfrm>
          <a:prstGeom prst="rect">
            <a:avLst/>
          </a:prstGeom>
        </p:spPr>
      </p:pic>
    </p:spTree>
    <p:extLst>
      <p:ext uri="{BB962C8B-B14F-4D97-AF65-F5344CB8AC3E}">
        <p14:creationId xmlns:p14="http://schemas.microsoft.com/office/powerpoint/2010/main" val="3893991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381D4A-02B0-53C5-DFE9-2F635CA480BB}"/>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54E533C-5E50-B240-790F-B6D7D9F0B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el 1">
            <a:extLst>
              <a:ext uri="{FF2B5EF4-FFF2-40B4-BE49-F238E27FC236}">
                <a16:creationId xmlns:a16="http://schemas.microsoft.com/office/drawing/2014/main" id="{2C6C6F05-95B4-5E7A-77A8-FCB2EFD7A01C}"/>
              </a:ext>
            </a:extLst>
          </p:cNvPr>
          <p:cNvSpPr>
            <a:spLocks noGrp="1"/>
          </p:cNvSpPr>
          <p:nvPr>
            <p:ph type="title"/>
          </p:nvPr>
        </p:nvSpPr>
        <p:spPr>
          <a:xfrm>
            <a:off x="800100" y="723900"/>
            <a:ext cx="10691813" cy="1157873"/>
          </a:xfrm>
        </p:spPr>
        <p:txBody>
          <a:bodyPr>
            <a:normAutofit fontScale="90000"/>
          </a:bodyPr>
          <a:lstStyle/>
          <a:p>
            <a:r>
              <a:rPr lang="nl-NL" b="1" dirty="0">
                <a:solidFill>
                  <a:srgbClr val="151A80"/>
                </a:solidFill>
              </a:rPr>
              <a:t>Gedicht: ’Er wordt een Kind geboren’</a:t>
            </a:r>
            <a:r>
              <a:rPr lang="nl-NL" sz="2000" dirty="0">
                <a:solidFill>
                  <a:srgbClr val="151A80"/>
                </a:solidFill>
              </a:rPr>
              <a:t>,</a:t>
            </a:r>
            <a:r>
              <a:rPr lang="nl-NL" sz="2200" b="1" dirty="0">
                <a:solidFill>
                  <a:srgbClr val="151A80"/>
                </a:solidFill>
              </a:rPr>
              <a:t> nel </a:t>
            </a:r>
            <a:r>
              <a:rPr lang="nl-NL" sz="2200" b="1" dirty="0" err="1">
                <a:solidFill>
                  <a:srgbClr val="151A80"/>
                </a:solidFill>
              </a:rPr>
              <a:t>benschop</a:t>
            </a:r>
            <a:br>
              <a:rPr lang="nl-NL" b="1" dirty="0">
                <a:solidFill>
                  <a:srgbClr val="151A80"/>
                </a:solidFill>
              </a:rPr>
            </a:br>
            <a:endParaRPr lang="nl-NL" b="1" dirty="0">
              <a:solidFill>
                <a:srgbClr val="151A80"/>
              </a:solidFill>
            </a:endParaRPr>
          </a:p>
        </p:txBody>
      </p:sp>
      <p:cxnSp>
        <p:nvCxnSpPr>
          <p:cNvPr id="15" name="Straight Connector 14">
            <a:extLst>
              <a:ext uri="{FF2B5EF4-FFF2-40B4-BE49-F238E27FC236}">
                <a16:creationId xmlns:a16="http://schemas.microsoft.com/office/drawing/2014/main" id="{E7AFAD15-599A-838B-2BE1-00CDD0102A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35F640BC-9352-47CD-8531-29972D085968}"/>
              </a:ext>
            </a:extLst>
          </p:cNvPr>
          <p:cNvSpPr>
            <a:spLocks noGrp="1"/>
          </p:cNvSpPr>
          <p:nvPr>
            <p:ph idx="1"/>
          </p:nvPr>
        </p:nvSpPr>
        <p:spPr>
          <a:xfrm>
            <a:off x="800100" y="1447801"/>
            <a:ext cx="7616313" cy="5808405"/>
          </a:xfrm>
        </p:spPr>
        <p:txBody>
          <a:bodyPr>
            <a:normAutofit/>
          </a:bodyPr>
          <a:lstStyle/>
          <a:p>
            <a:pPr marL="0" indent="0">
              <a:lnSpc>
                <a:spcPct val="100000"/>
              </a:lnSpc>
              <a:buNone/>
            </a:pPr>
            <a:r>
              <a:rPr lang="nl-NL" sz="2600" dirty="0"/>
              <a:t>Het Kind van Gods behagen </a:t>
            </a:r>
          </a:p>
          <a:p>
            <a:pPr marL="0" indent="0">
              <a:lnSpc>
                <a:spcPct val="100000"/>
              </a:lnSpc>
              <a:buNone/>
            </a:pPr>
            <a:r>
              <a:rPr lang="nl-NL" sz="2600" dirty="0"/>
              <a:t>zal komen op Zijn tijd: </a:t>
            </a:r>
          </a:p>
          <a:p>
            <a:pPr marL="0" indent="0">
              <a:lnSpc>
                <a:spcPct val="100000"/>
              </a:lnSpc>
              <a:buNone/>
            </a:pPr>
            <a:r>
              <a:rPr lang="nl-NL" sz="2600" dirty="0"/>
              <a:t>Het zal de Godsnaam dragen: </a:t>
            </a:r>
          </a:p>
          <a:p>
            <a:pPr marL="0" indent="0">
              <a:lnSpc>
                <a:spcPct val="100000"/>
              </a:lnSpc>
              <a:buNone/>
            </a:pPr>
            <a:r>
              <a:rPr lang="nl-NL" sz="2600" dirty="0"/>
              <a:t>Vader der Eeuwigheid. </a:t>
            </a:r>
          </a:p>
          <a:p>
            <a:pPr marL="0" indent="0">
              <a:lnSpc>
                <a:spcPct val="100000"/>
              </a:lnSpc>
              <a:buNone/>
            </a:pPr>
            <a:endParaRPr lang="nl-NL" sz="2600" dirty="0"/>
          </a:p>
          <a:p>
            <a:pPr marL="0" indent="0">
              <a:lnSpc>
                <a:spcPct val="100000"/>
              </a:lnSpc>
              <a:buNone/>
            </a:pPr>
            <a:r>
              <a:rPr lang="nl-NL" sz="2600" dirty="0"/>
              <a:t>Het Kind dat al ons lijden </a:t>
            </a:r>
          </a:p>
          <a:p>
            <a:pPr marL="0" indent="0">
              <a:lnSpc>
                <a:spcPct val="100000"/>
              </a:lnSpc>
              <a:buNone/>
            </a:pPr>
            <a:r>
              <a:rPr lang="nl-NL" sz="2600" dirty="0"/>
              <a:t>eens op Zijn schouders torst  </a:t>
            </a:r>
          </a:p>
          <a:p>
            <a:pPr marL="0" indent="0">
              <a:lnSpc>
                <a:spcPct val="100000"/>
              </a:lnSpc>
              <a:buNone/>
            </a:pPr>
            <a:r>
              <a:rPr lang="nl-NL" sz="2600" dirty="0"/>
              <a:t>en dat ons komt bevrijden,  </a:t>
            </a:r>
          </a:p>
          <a:p>
            <a:pPr marL="0" indent="0">
              <a:lnSpc>
                <a:spcPct val="100000"/>
              </a:lnSpc>
              <a:buNone/>
            </a:pPr>
            <a:r>
              <a:rPr lang="nl-NL" sz="2600" dirty="0"/>
              <a:t>dat is de Vredevorst. </a:t>
            </a:r>
          </a:p>
          <a:p>
            <a:pPr marL="0" indent="0">
              <a:buNone/>
            </a:pPr>
            <a:endParaRPr lang="en-US" sz="3200" dirty="0"/>
          </a:p>
        </p:txBody>
      </p:sp>
      <p:cxnSp>
        <p:nvCxnSpPr>
          <p:cNvPr id="17" name="Straight Connector 16">
            <a:extLst>
              <a:ext uri="{FF2B5EF4-FFF2-40B4-BE49-F238E27FC236}">
                <a16:creationId xmlns:a16="http://schemas.microsoft.com/office/drawing/2014/main" id="{7C154461-979C-7020-E762-D624C6DB43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Afbeelding 3">
            <a:extLst>
              <a:ext uri="{FF2B5EF4-FFF2-40B4-BE49-F238E27FC236}">
                <a16:creationId xmlns:a16="http://schemas.microsoft.com/office/drawing/2014/main" id="{027145C6-9606-D878-E215-921CD0FC316B}"/>
              </a:ext>
            </a:extLst>
          </p:cNvPr>
          <p:cNvPicPr>
            <a:picLocks noChangeAspect="1"/>
          </p:cNvPicPr>
          <p:nvPr/>
        </p:nvPicPr>
        <p:blipFill>
          <a:blip r:embed="rId2"/>
          <a:stretch>
            <a:fillRect/>
          </a:stretch>
        </p:blipFill>
        <p:spPr>
          <a:xfrm>
            <a:off x="7701160" y="2008414"/>
            <a:ext cx="2202996" cy="3102811"/>
          </a:xfrm>
          <a:prstGeom prst="rect">
            <a:avLst/>
          </a:prstGeom>
        </p:spPr>
      </p:pic>
    </p:spTree>
    <p:extLst>
      <p:ext uri="{BB962C8B-B14F-4D97-AF65-F5344CB8AC3E}">
        <p14:creationId xmlns:p14="http://schemas.microsoft.com/office/powerpoint/2010/main" val="1509792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8CEA90-B94D-FA00-4D70-E75E32AF4F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984086-64AC-86B8-A958-63E27DCE6B52}"/>
              </a:ext>
            </a:extLst>
          </p:cNvPr>
          <p:cNvSpPr>
            <a:spLocks noGrp="1"/>
          </p:cNvSpPr>
          <p:nvPr>
            <p:ph type="title"/>
          </p:nvPr>
        </p:nvSpPr>
        <p:spPr/>
        <p:txBody>
          <a:bodyPr>
            <a:normAutofit fontScale="90000"/>
          </a:bodyPr>
          <a:lstStyle/>
          <a:p>
            <a:br>
              <a:rPr lang="nl-NL" sz="3100" b="1" dirty="0">
                <a:solidFill>
                  <a:srgbClr val="151A80"/>
                </a:solidFill>
              </a:rPr>
            </a:br>
            <a:br>
              <a:rPr lang="nl-NL" sz="3100" b="1" dirty="0">
                <a:solidFill>
                  <a:srgbClr val="151A80"/>
                </a:solidFill>
              </a:rPr>
            </a:br>
            <a:br>
              <a:rPr lang="nl-NL" sz="3100" b="1" dirty="0">
                <a:solidFill>
                  <a:srgbClr val="151A80"/>
                </a:solidFill>
              </a:rPr>
            </a:br>
            <a:br>
              <a:rPr lang="nl-NL" sz="3100" b="1" dirty="0">
                <a:solidFill>
                  <a:srgbClr val="151A80"/>
                </a:solidFill>
              </a:rPr>
            </a:br>
            <a:r>
              <a:rPr lang="nl-NL" sz="3100" b="1" dirty="0">
                <a:solidFill>
                  <a:srgbClr val="151A80"/>
                </a:solidFill>
              </a:rPr>
              <a:t>Stem: Zo lief had God de wereld…. </a:t>
            </a: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8C78204E-786F-4B2F-D6D4-113C8244DBBD}"/>
              </a:ext>
            </a:extLst>
          </p:cNvPr>
          <p:cNvSpPr>
            <a:spLocks noGrp="1"/>
          </p:cNvSpPr>
          <p:nvPr>
            <p:ph idx="1"/>
          </p:nvPr>
        </p:nvSpPr>
        <p:spPr/>
        <p:txBody>
          <a:bodyPr>
            <a:normAutofit fontScale="47500" lnSpcReduction="20000"/>
          </a:bodyPr>
          <a:lstStyle/>
          <a:p>
            <a:pPr marL="0" indent="0">
              <a:buNone/>
            </a:pPr>
            <a:endParaRPr lang="nl-NL" sz="5100" dirty="0"/>
          </a:p>
          <a:p>
            <a:pPr marL="0" indent="0">
              <a:buNone/>
            </a:pPr>
            <a:endParaRPr lang="nl-NL" sz="112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pic>
        <p:nvPicPr>
          <p:cNvPr id="4" name="Afbeelding 3">
            <a:extLst>
              <a:ext uri="{FF2B5EF4-FFF2-40B4-BE49-F238E27FC236}">
                <a16:creationId xmlns:a16="http://schemas.microsoft.com/office/drawing/2014/main" id="{900A9700-9E23-B244-33F7-E19B1A2D702B}"/>
              </a:ext>
            </a:extLst>
          </p:cNvPr>
          <p:cNvPicPr>
            <a:picLocks noChangeAspect="1"/>
          </p:cNvPicPr>
          <p:nvPr/>
        </p:nvPicPr>
        <p:blipFill>
          <a:blip r:embed="rId2"/>
          <a:stretch>
            <a:fillRect/>
          </a:stretch>
        </p:blipFill>
        <p:spPr>
          <a:xfrm>
            <a:off x="7613217" y="1212587"/>
            <a:ext cx="3290135" cy="4633993"/>
          </a:xfrm>
          <a:prstGeom prst="rect">
            <a:avLst/>
          </a:prstGeom>
        </p:spPr>
      </p:pic>
    </p:spTree>
    <p:extLst>
      <p:ext uri="{BB962C8B-B14F-4D97-AF65-F5344CB8AC3E}">
        <p14:creationId xmlns:p14="http://schemas.microsoft.com/office/powerpoint/2010/main" val="4100189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A1394F-4A07-96B7-75BB-7B292FD39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B1BED3-5578-8FC1-8E81-F360F3C90640}"/>
              </a:ext>
            </a:extLst>
          </p:cNvPr>
          <p:cNvSpPr>
            <a:spLocks noGrp="1"/>
          </p:cNvSpPr>
          <p:nvPr>
            <p:ph type="title"/>
          </p:nvPr>
        </p:nvSpPr>
        <p:spPr/>
        <p:txBody>
          <a:bodyPr>
            <a:normAutofit fontScale="90000"/>
          </a:bodyPr>
          <a:lstStyle/>
          <a:p>
            <a:r>
              <a:rPr lang="de-DE" b="1" dirty="0" err="1">
                <a:solidFill>
                  <a:srgbClr val="151A80"/>
                </a:solidFill>
              </a:rPr>
              <a:t>Zingen</a:t>
            </a:r>
            <a:r>
              <a:rPr lang="de-DE" b="1" dirty="0">
                <a:solidFill>
                  <a:srgbClr val="151A80"/>
                </a:solidFill>
              </a:rPr>
              <a:t>: </a:t>
            </a:r>
            <a:r>
              <a:rPr lang="de-DE" sz="2600" b="1" dirty="0">
                <a:solidFill>
                  <a:srgbClr val="151A80"/>
                </a:solidFill>
              </a:rPr>
              <a:t>Heiland </a:t>
            </a:r>
            <a:r>
              <a:rPr lang="de-DE" sz="2600" b="1" dirty="0" err="1">
                <a:solidFill>
                  <a:srgbClr val="151A80"/>
                </a:solidFill>
              </a:rPr>
              <a:t>kom</a:t>
            </a:r>
            <a:r>
              <a:rPr lang="de-DE" sz="2600" b="1" dirty="0">
                <a:solidFill>
                  <a:srgbClr val="151A80"/>
                </a:solidFill>
              </a:rPr>
              <a:t>, o </a:t>
            </a:r>
            <a:r>
              <a:rPr lang="de-DE" sz="2600" b="1" dirty="0" err="1">
                <a:solidFill>
                  <a:srgbClr val="151A80"/>
                </a:solidFill>
              </a:rPr>
              <a:t>kom</a:t>
            </a:r>
            <a:r>
              <a:rPr lang="de-DE" sz="2600" b="1" dirty="0">
                <a:solidFill>
                  <a:srgbClr val="151A80"/>
                </a:solidFill>
              </a:rPr>
              <a:t> </a:t>
            </a:r>
            <a:r>
              <a:rPr lang="de-DE" sz="2600" b="1" dirty="0" err="1">
                <a:solidFill>
                  <a:srgbClr val="151A80"/>
                </a:solidFill>
              </a:rPr>
              <a:t>met</a:t>
            </a:r>
            <a:r>
              <a:rPr lang="de-DE" sz="2600" b="1" dirty="0">
                <a:solidFill>
                  <a:srgbClr val="151A80"/>
                </a:solidFill>
              </a:rPr>
              <a:t> </a:t>
            </a:r>
            <a:r>
              <a:rPr lang="de-DE" sz="2600" b="1" dirty="0" err="1">
                <a:solidFill>
                  <a:srgbClr val="151A80"/>
                </a:solidFill>
              </a:rPr>
              <a:t>haast</a:t>
            </a:r>
            <a:r>
              <a:rPr lang="de-DE" sz="2600" b="1" dirty="0">
                <a:solidFill>
                  <a:srgbClr val="151A80"/>
                </a:solidFill>
              </a:rPr>
              <a:t> (</a:t>
            </a:r>
            <a:r>
              <a:rPr lang="de-DE" sz="2600" b="1" dirty="0" err="1">
                <a:solidFill>
                  <a:srgbClr val="151A80"/>
                </a:solidFill>
              </a:rPr>
              <a:t>Uit</a:t>
            </a:r>
            <a:r>
              <a:rPr lang="de-DE" sz="2600" b="1" dirty="0">
                <a:solidFill>
                  <a:srgbClr val="151A80"/>
                </a:solidFill>
              </a:rPr>
              <a:t> aller </a:t>
            </a:r>
            <a:r>
              <a:rPr lang="de-DE" sz="2600" b="1" dirty="0" err="1">
                <a:solidFill>
                  <a:srgbClr val="151A80"/>
                </a:solidFill>
              </a:rPr>
              <a:t>mond</a:t>
            </a:r>
            <a:r>
              <a:rPr lang="de-DE" sz="2600" b="1" dirty="0">
                <a:solidFill>
                  <a:srgbClr val="151A80"/>
                </a:solidFill>
              </a:rPr>
              <a:t> </a:t>
            </a:r>
            <a:r>
              <a:rPr lang="de-DE" sz="2600" b="1" dirty="0" err="1">
                <a:solidFill>
                  <a:srgbClr val="151A80"/>
                </a:solidFill>
              </a:rPr>
              <a:t>nr.</a:t>
            </a:r>
            <a:r>
              <a:rPr lang="de-DE" sz="2600" b="1" dirty="0">
                <a:solidFill>
                  <a:srgbClr val="151A80"/>
                </a:solidFill>
              </a:rPr>
              <a:t> 31) 1,2,4,5,6 </a:t>
            </a: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67610951-5744-CF59-5AD3-8AE116F88285}"/>
              </a:ext>
            </a:extLst>
          </p:cNvPr>
          <p:cNvSpPr>
            <a:spLocks noGrp="1"/>
          </p:cNvSpPr>
          <p:nvPr>
            <p:ph idx="1"/>
          </p:nvPr>
        </p:nvSpPr>
        <p:spPr/>
        <p:txBody>
          <a:bodyPr>
            <a:normAutofit fontScale="70000" lnSpcReduction="20000"/>
          </a:bodyPr>
          <a:lstStyle/>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64BE7FDC-6104-8E98-E36C-A50DE1760090}"/>
              </a:ext>
            </a:extLst>
          </p:cNvPr>
          <p:cNvSpPr txBox="1"/>
          <p:nvPr/>
        </p:nvSpPr>
        <p:spPr>
          <a:xfrm>
            <a:off x="700635" y="1799303"/>
            <a:ext cx="8443365" cy="3970318"/>
          </a:xfrm>
          <a:prstGeom prst="rect">
            <a:avLst/>
          </a:prstGeom>
          <a:noFill/>
        </p:spPr>
        <p:txBody>
          <a:bodyPr wrap="square">
            <a:spAutoFit/>
          </a:bodyPr>
          <a:lstStyle/>
          <a:p>
            <a:r>
              <a:rPr lang="nl-NL" sz="2800" dirty="0"/>
              <a:t>Heiland, kom, o kom met haast,  </a:t>
            </a:r>
          </a:p>
          <a:p>
            <a:r>
              <a:rPr lang="nl-NL" sz="2800" dirty="0"/>
              <a:t>laat de wereld zijn verbaasd,  </a:t>
            </a:r>
          </a:p>
          <a:p>
            <a:r>
              <a:rPr lang="nl-NL" sz="2800" dirty="0"/>
              <a:t>dat in U, o kind der maagd, </a:t>
            </a:r>
          </a:p>
          <a:p>
            <a:r>
              <a:rPr lang="nl-NL" sz="2800" dirty="0"/>
              <a:t>God in liefde naar haar vraagt.  </a:t>
            </a:r>
          </a:p>
          <a:p>
            <a:r>
              <a:rPr lang="nl-NL" sz="2800" dirty="0"/>
              <a:t> </a:t>
            </a:r>
          </a:p>
          <a:p>
            <a:r>
              <a:rPr lang="nl-NL" sz="2800" dirty="0"/>
              <a:t>Hij verlaat Zijn hemels rijk,  </a:t>
            </a:r>
          </a:p>
          <a:p>
            <a:r>
              <a:rPr lang="nl-NL" sz="2800" dirty="0"/>
              <a:t>Hij, Gods Held, wordt ons gelijk,  </a:t>
            </a:r>
          </a:p>
          <a:p>
            <a:r>
              <a:rPr lang="nl-NL" sz="2800" dirty="0"/>
              <a:t>heeft zich pracht en praal ontzegd  </a:t>
            </a:r>
          </a:p>
          <a:p>
            <a:r>
              <a:rPr lang="nl-NL" sz="2800" dirty="0"/>
              <a:t>en begint op aard Zijn weg.  </a:t>
            </a:r>
          </a:p>
        </p:txBody>
      </p:sp>
      <p:pic>
        <p:nvPicPr>
          <p:cNvPr id="5" name="Afbeelding 4">
            <a:extLst>
              <a:ext uri="{FF2B5EF4-FFF2-40B4-BE49-F238E27FC236}">
                <a16:creationId xmlns:a16="http://schemas.microsoft.com/office/drawing/2014/main" id="{78CB0E0F-03D7-3CA4-942E-1B1950C65250}"/>
              </a:ext>
            </a:extLst>
          </p:cNvPr>
          <p:cNvPicPr>
            <a:picLocks noChangeAspect="1"/>
          </p:cNvPicPr>
          <p:nvPr/>
        </p:nvPicPr>
        <p:blipFill>
          <a:blip r:embed="rId2"/>
          <a:stretch>
            <a:fillRect/>
          </a:stretch>
        </p:blipFill>
        <p:spPr>
          <a:xfrm>
            <a:off x="7115175" y="2112917"/>
            <a:ext cx="2281374" cy="3213203"/>
          </a:xfrm>
          <a:prstGeom prst="rect">
            <a:avLst/>
          </a:prstGeom>
        </p:spPr>
      </p:pic>
    </p:spTree>
    <p:extLst>
      <p:ext uri="{BB962C8B-B14F-4D97-AF65-F5344CB8AC3E}">
        <p14:creationId xmlns:p14="http://schemas.microsoft.com/office/powerpoint/2010/main" val="1395197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23A092-B724-D3A6-F8A9-C16EB9A1C6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B58479-3B4A-10AC-21D3-FB4B0CD383B1}"/>
              </a:ext>
            </a:extLst>
          </p:cNvPr>
          <p:cNvSpPr>
            <a:spLocks noGrp="1"/>
          </p:cNvSpPr>
          <p:nvPr>
            <p:ph type="title"/>
          </p:nvPr>
        </p:nvSpPr>
        <p:spPr/>
        <p:txBody>
          <a:bodyPr>
            <a:normAutofit fontScale="90000"/>
          </a:bodyPr>
          <a:lstStyle/>
          <a:p>
            <a:r>
              <a:rPr lang="de-DE" b="1" dirty="0" err="1">
                <a:solidFill>
                  <a:srgbClr val="151A80"/>
                </a:solidFill>
              </a:rPr>
              <a:t>Zingen</a:t>
            </a:r>
            <a:r>
              <a:rPr lang="de-DE" b="1" dirty="0">
                <a:solidFill>
                  <a:srgbClr val="151A80"/>
                </a:solidFill>
              </a:rPr>
              <a:t>: </a:t>
            </a:r>
            <a:r>
              <a:rPr lang="de-DE" sz="2600" b="1" dirty="0">
                <a:solidFill>
                  <a:srgbClr val="151A80"/>
                </a:solidFill>
              </a:rPr>
              <a:t>Heiland </a:t>
            </a:r>
            <a:r>
              <a:rPr lang="de-DE" sz="2600" b="1" dirty="0" err="1">
                <a:solidFill>
                  <a:srgbClr val="151A80"/>
                </a:solidFill>
              </a:rPr>
              <a:t>kom</a:t>
            </a:r>
            <a:r>
              <a:rPr lang="de-DE" sz="2600" b="1" dirty="0">
                <a:solidFill>
                  <a:srgbClr val="151A80"/>
                </a:solidFill>
              </a:rPr>
              <a:t>, o </a:t>
            </a:r>
            <a:r>
              <a:rPr lang="de-DE" sz="2600" b="1" dirty="0" err="1">
                <a:solidFill>
                  <a:srgbClr val="151A80"/>
                </a:solidFill>
              </a:rPr>
              <a:t>kom</a:t>
            </a:r>
            <a:r>
              <a:rPr lang="de-DE" sz="2600" b="1" dirty="0">
                <a:solidFill>
                  <a:srgbClr val="151A80"/>
                </a:solidFill>
              </a:rPr>
              <a:t> </a:t>
            </a:r>
            <a:r>
              <a:rPr lang="de-DE" sz="2600" b="1" dirty="0" err="1">
                <a:solidFill>
                  <a:srgbClr val="151A80"/>
                </a:solidFill>
              </a:rPr>
              <a:t>met</a:t>
            </a:r>
            <a:r>
              <a:rPr lang="de-DE" sz="2600" b="1" dirty="0">
                <a:solidFill>
                  <a:srgbClr val="151A80"/>
                </a:solidFill>
              </a:rPr>
              <a:t> </a:t>
            </a:r>
            <a:r>
              <a:rPr lang="de-DE" sz="2600" b="1" dirty="0" err="1">
                <a:solidFill>
                  <a:srgbClr val="151A80"/>
                </a:solidFill>
              </a:rPr>
              <a:t>haast</a:t>
            </a:r>
            <a:r>
              <a:rPr lang="de-DE" sz="2600" b="1" dirty="0">
                <a:solidFill>
                  <a:srgbClr val="151A80"/>
                </a:solidFill>
              </a:rPr>
              <a:t> (</a:t>
            </a:r>
            <a:r>
              <a:rPr lang="de-DE" sz="2600" b="1" dirty="0" err="1">
                <a:solidFill>
                  <a:srgbClr val="151A80"/>
                </a:solidFill>
              </a:rPr>
              <a:t>Uit</a:t>
            </a:r>
            <a:r>
              <a:rPr lang="de-DE" sz="2600" b="1" dirty="0">
                <a:solidFill>
                  <a:srgbClr val="151A80"/>
                </a:solidFill>
              </a:rPr>
              <a:t> aller </a:t>
            </a:r>
            <a:r>
              <a:rPr lang="de-DE" sz="2600" b="1" dirty="0" err="1">
                <a:solidFill>
                  <a:srgbClr val="151A80"/>
                </a:solidFill>
              </a:rPr>
              <a:t>mond</a:t>
            </a:r>
            <a:r>
              <a:rPr lang="de-DE" sz="2600" b="1" dirty="0">
                <a:solidFill>
                  <a:srgbClr val="151A80"/>
                </a:solidFill>
              </a:rPr>
              <a:t> </a:t>
            </a:r>
            <a:r>
              <a:rPr lang="de-DE" sz="2600" b="1" dirty="0" err="1">
                <a:solidFill>
                  <a:srgbClr val="151A80"/>
                </a:solidFill>
              </a:rPr>
              <a:t>nr.</a:t>
            </a:r>
            <a:r>
              <a:rPr lang="de-DE" sz="2600" b="1" dirty="0">
                <a:solidFill>
                  <a:srgbClr val="151A80"/>
                </a:solidFill>
              </a:rPr>
              <a:t> 31) 1,2,4,5,6 </a:t>
            </a: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06E0EA5C-8BBE-DD75-3878-6377D77D1BCC}"/>
              </a:ext>
            </a:extLst>
          </p:cNvPr>
          <p:cNvSpPr>
            <a:spLocks noGrp="1"/>
          </p:cNvSpPr>
          <p:nvPr>
            <p:ph idx="1"/>
          </p:nvPr>
        </p:nvSpPr>
        <p:spPr/>
        <p:txBody>
          <a:bodyPr>
            <a:normAutofit fontScale="70000" lnSpcReduction="20000"/>
          </a:bodyPr>
          <a:lstStyle/>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1E101361-A332-02F6-FE87-21DC5192061B}"/>
              </a:ext>
            </a:extLst>
          </p:cNvPr>
          <p:cNvSpPr txBox="1"/>
          <p:nvPr/>
        </p:nvSpPr>
        <p:spPr>
          <a:xfrm>
            <a:off x="700635" y="1799303"/>
            <a:ext cx="8443365" cy="3970318"/>
          </a:xfrm>
          <a:prstGeom prst="rect">
            <a:avLst/>
          </a:prstGeom>
          <a:noFill/>
        </p:spPr>
        <p:txBody>
          <a:bodyPr wrap="square">
            <a:spAutoFit/>
          </a:bodyPr>
          <a:lstStyle/>
          <a:p>
            <a:r>
              <a:rPr lang="nl-NL" sz="2800" dirty="0"/>
              <a:t>U, in alles God gelijk,  </a:t>
            </a:r>
          </a:p>
          <a:p>
            <a:r>
              <a:rPr lang="nl-NL" sz="2800" dirty="0"/>
              <a:t>overwint hier satans rijk  </a:t>
            </a:r>
          </a:p>
          <a:p>
            <a:r>
              <a:rPr lang="nl-NL" sz="2800" dirty="0"/>
              <a:t>en Uw goddelijke macht  </a:t>
            </a:r>
          </a:p>
          <a:p>
            <a:r>
              <a:rPr lang="nl-NL" sz="2800" dirty="0"/>
              <a:t>heeft genezing aangebracht.  </a:t>
            </a:r>
          </a:p>
          <a:p>
            <a:r>
              <a:rPr lang="nl-NL" sz="2800" dirty="0"/>
              <a:t> </a:t>
            </a:r>
          </a:p>
          <a:p>
            <a:r>
              <a:rPr lang="nl-NL" sz="2800" dirty="0"/>
              <a:t>Uit Uw kribbe straalt een licht,  </a:t>
            </a:r>
          </a:p>
          <a:p>
            <a:r>
              <a:rPr lang="nl-NL" sz="2800" dirty="0"/>
              <a:t>waarvoor al het duister zwicht.  </a:t>
            </a:r>
          </a:p>
          <a:p>
            <a:r>
              <a:rPr lang="nl-NL" sz="2800" dirty="0"/>
              <a:t>Laat zo ons geloof ook zijn, </a:t>
            </a:r>
          </a:p>
          <a:p>
            <a:r>
              <a:rPr lang="nl-NL" sz="2800" dirty="0"/>
              <a:t>dat het helder in ons schijn. </a:t>
            </a:r>
          </a:p>
        </p:txBody>
      </p:sp>
      <p:pic>
        <p:nvPicPr>
          <p:cNvPr id="5" name="Afbeelding 4">
            <a:extLst>
              <a:ext uri="{FF2B5EF4-FFF2-40B4-BE49-F238E27FC236}">
                <a16:creationId xmlns:a16="http://schemas.microsoft.com/office/drawing/2014/main" id="{590FDB55-3AD6-9C4A-0F63-D6B0C81D7F76}"/>
              </a:ext>
            </a:extLst>
          </p:cNvPr>
          <p:cNvPicPr>
            <a:picLocks noChangeAspect="1"/>
          </p:cNvPicPr>
          <p:nvPr/>
        </p:nvPicPr>
        <p:blipFill>
          <a:blip r:embed="rId2"/>
          <a:stretch>
            <a:fillRect/>
          </a:stretch>
        </p:blipFill>
        <p:spPr>
          <a:xfrm>
            <a:off x="7341598" y="2565763"/>
            <a:ext cx="1906905" cy="2685782"/>
          </a:xfrm>
          <a:prstGeom prst="rect">
            <a:avLst/>
          </a:prstGeom>
        </p:spPr>
      </p:pic>
    </p:spTree>
    <p:extLst>
      <p:ext uri="{BB962C8B-B14F-4D97-AF65-F5344CB8AC3E}">
        <p14:creationId xmlns:p14="http://schemas.microsoft.com/office/powerpoint/2010/main" val="2604698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F6E721-0673-3325-872E-B9662B4A8F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232CBF-177C-94FD-5789-A15995746348}"/>
              </a:ext>
            </a:extLst>
          </p:cNvPr>
          <p:cNvSpPr>
            <a:spLocks noGrp="1"/>
          </p:cNvSpPr>
          <p:nvPr>
            <p:ph type="title"/>
          </p:nvPr>
        </p:nvSpPr>
        <p:spPr/>
        <p:txBody>
          <a:bodyPr>
            <a:normAutofit fontScale="90000"/>
          </a:bodyPr>
          <a:lstStyle/>
          <a:p>
            <a:r>
              <a:rPr lang="nl-NL" sz="3100" b="1" dirty="0">
                <a:solidFill>
                  <a:srgbClr val="151A80"/>
                </a:solidFill>
              </a:rPr>
              <a:t> -Jesaja 11:1 en 2 </a:t>
            </a:r>
            <a:br>
              <a:rPr lang="nl-NL" sz="3100" b="1" dirty="0">
                <a:solidFill>
                  <a:srgbClr val="151A80"/>
                </a:solidFill>
              </a:rPr>
            </a:br>
            <a:br>
              <a:rPr lang="nl-NL" sz="3100" b="1" dirty="0">
                <a:solidFill>
                  <a:srgbClr val="151A80"/>
                </a:solidFill>
              </a:rPr>
            </a:br>
            <a:r>
              <a:rPr lang="nl-NL" sz="3100" b="1" dirty="0">
                <a:solidFill>
                  <a:srgbClr val="151A80"/>
                </a:solidFill>
              </a:rPr>
              <a:t>En David profeteert van Hem in </a:t>
            </a:r>
            <a:br>
              <a:rPr lang="nl-NL" sz="3100" b="1" dirty="0">
                <a:solidFill>
                  <a:srgbClr val="151A80"/>
                </a:solidFill>
              </a:rPr>
            </a:br>
            <a:br>
              <a:rPr lang="nl-NL" sz="3100" b="1" dirty="0">
                <a:solidFill>
                  <a:srgbClr val="151A80"/>
                </a:solidFill>
              </a:rPr>
            </a:br>
            <a:r>
              <a:rPr lang="nl-NL" sz="3100" b="1" dirty="0">
                <a:solidFill>
                  <a:srgbClr val="151A80"/>
                </a:solidFill>
              </a:rPr>
              <a:t>-Psalm 72:8-19 </a:t>
            </a:r>
            <a:br>
              <a:rPr lang="nl-NL" sz="3100" b="1" dirty="0">
                <a:solidFill>
                  <a:srgbClr val="151A80"/>
                </a:solidFill>
              </a:rPr>
            </a:b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A2295C13-9662-26E2-12EF-F3469D6FD50C}"/>
              </a:ext>
            </a:extLst>
          </p:cNvPr>
          <p:cNvSpPr>
            <a:spLocks noGrp="1"/>
          </p:cNvSpPr>
          <p:nvPr>
            <p:ph idx="1"/>
          </p:nvPr>
        </p:nvSpPr>
        <p:spPr/>
        <p:txBody>
          <a:bodyPr>
            <a:normAutofit fontScale="70000" lnSpcReduction="20000"/>
          </a:bodyPr>
          <a:lstStyle/>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pic>
        <p:nvPicPr>
          <p:cNvPr id="4" name="Afbeelding 3">
            <a:extLst>
              <a:ext uri="{FF2B5EF4-FFF2-40B4-BE49-F238E27FC236}">
                <a16:creationId xmlns:a16="http://schemas.microsoft.com/office/drawing/2014/main" id="{A9ED698B-502A-7E5A-557F-1366A1B2FD11}"/>
              </a:ext>
            </a:extLst>
          </p:cNvPr>
          <p:cNvPicPr>
            <a:picLocks noChangeAspect="1"/>
          </p:cNvPicPr>
          <p:nvPr/>
        </p:nvPicPr>
        <p:blipFill>
          <a:blip r:embed="rId2"/>
          <a:stretch>
            <a:fillRect/>
          </a:stretch>
        </p:blipFill>
        <p:spPr>
          <a:xfrm>
            <a:off x="7167426" y="1799408"/>
            <a:ext cx="2560048" cy="3605701"/>
          </a:xfrm>
          <a:prstGeom prst="rect">
            <a:avLst/>
          </a:prstGeom>
        </p:spPr>
      </p:pic>
    </p:spTree>
    <p:extLst>
      <p:ext uri="{BB962C8B-B14F-4D97-AF65-F5344CB8AC3E}">
        <p14:creationId xmlns:p14="http://schemas.microsoft.com/office/powerpoint/2010/main" val="269066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6E9D6D-A44F-E9B5-0B32-B404B3F68C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B3F888-245F-662F-9F0A-4DF7F7FF5739}"/>
              </a:ext>
            </a:extLst>
          </p:cNvPr>
          <p:cNvSpPr>
            <a:spLocks noGrp="1"/>
          </p:cNvSpPr>
          <p:nvPr>
            <p:ph type="title"/>
          </p:nvPr>
        </p:nvSpPr>
        <p:spPr/>
        <p:txBody>
          <a:bodyPr>
            <a:normAutofit/>
          </a:bodyPr>
          <a:lstStyle/>
          <a:p>
            <a:r>
              <a:rPr lang="de-DE" sz="2600" b="1" dirty="0">
                <a:solidFill>
                  <a:srgbClr val="151A80"/>
                </a:solidFill>
              </a:rPr>
              <a:t>ZINGEN: (</a:t>
            </a:r>
            <a:r>
              <a:rPr lang="de-DE" sz="2600" b="1" dirty="0" err="1">
                <a:solidFill>
                  <a:srgbClr val="151A80"/>
                </a:solidFill>
              </a:rPr>
              <a:t>Uit</a:t>
            </a:r>
            <a:r>
              <a:rPr lang="de-DE" sz="2600" b="1" dirty="0">
                <a:solidFill>
                  <a:srgbClr val="151A80"/>
                </a:solidFill>
              </a:rPr>
              <a:t> aller </a:t>
            </a:r>
            <a:r>
              <a:rPr lang="de-DE" sz="2600" b="1" dirty="0" err="1">
                <a:solidFill>
                  <a:srgbClr val="151A80"/>
                </a:solidFill>
              </a:rPr>
              <a:t>mond</a:t>
            </a:r>
            <a:r>
              <a:rPr lang="de-DE" sz="2600" b="1" dirty="0">
                <a:solidFill>
                  <a:srgbClr val="151A80"/>
                </a:solidFill>
              </a:rPr>
              <a:t> </a:t>
            </a:r>
            <a:r>
              <a:rPr lang="de-DE" sz="2600" b="1" dirty="0" err="1">
                <a:solidFill>
                  <a:srgbClr val="151A80"/>
                </a:solidFill>
              </a:rPr>
              <a:t>nr.</a:t>
            </a:r>
            <a:r>
              <a:rPr lang="de-DE" sz="2600" b="1" dirty="0">
                <a:solidFill>
                  <a:srgbClr val="151A80"/>
                </a:solidFill>
              </a:rPr>
              <a:t> 31) 1,2,4,5,6 </a:t>
            </a:r>
            <a:br>
              <a:rPr lang="nl-NL" sz="3100" b="1" dirty="0">
                <a:solidFill>
                  <a:srgbClr val="151A80"/>
                </a:solidFill>
              </a:rPr>
            </a:br>
            <a:endParaRPr lang="nl-NL" sz="3100" b="1" dirty="0">
              <a:solidFill>
                <a:srgbClr val="151A80"/>
              </a:solidFill>
            </a:endParaRPr>
          </a:p>
        </p:txBody>
      </p:sp>
      <p:sp>
        <p:nvSpPr>
          <p:cNvPr id="10" name="Content Placeholder 9">
            <a:extLst>
              <a:ext uri="{FF2B5EF4-FFF2-40B4-BE49-F238E27FC236}">
                <a16:creationId xmlns:a16="http://schemas.microsoft.com/office/drawing/2014/main" id="{0E8C8FFB-7533-23A6-709E-9F8854C2D29E}"/>
              </a:ext>
            </a:extLst>
          </p:cNvPr>
          <p:cNvSpPr>
            <a:spLocks noGrp="1"/>
          </p:cNvSpPr>
          <p:nvPr>
            <p:ph idx="1"/>
          </p:nvPr>
        </p:nvSpPr>
        <p:spPr/>
        <p:txBody>
          <a:bodyPr>
            <a:normAutofit fontScale="70000" lnSpcReduction="20000"/>
          </a:bodyPr>
          <a:lstStyle/>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027DD3D7-0C8F-CA1B-C899-936058724574}"/>
              </a:ext>
            </a:extLst>
          </p:cNvPr>
          <p:cNvSpPr txBox="1"/>
          <p:nvPr/>
        </p:nvSpPr>
        <p:spPr>
          <a:xfrm>
            <a:off x="700086" y="2230819"/>
            <a:ext cx="8268929" cy="2246769"/>
          </a:xfrm>
          <a:prstGeom prst="rect">
            <a:avLst/>
          </a:prstGeom>
          <a:noFill/>
        </p:spPr>
        <p:txBody>
          <a:bodyPr wrap="square">
            <a:spAutoFit/>
          </a:bodyPr>
          <a:lstStyle/>
          <a:p>
            <a:r>
              <a:rPr lang="nl-NL" sz="2800" dirty="0"/>
              <a:t>Loof nu elk op hoge toon  </a:t>
            </a:r>
          </a:p>
          <a:p>
            <a:r>
              <a:rPr lang="nl-NL" sz="2800" dirty="0"/>
              <a:t>God de Vader, God de Zoon,  </a:t>
            </a:r>
          </a:p>
          <a:p>
            <a:r>
              <a:rPr lang="nl-NL" sz="2800" dirty="0"/>
              <a:t>God de </a:t>
            </a:r>
            <a:r>
              <a:rPr lang="nl-NL" sz="2800" dirty="0" err="1"/>
              <a:t>Heil’ge</a:t>
            </a:r>
            <a:r>
              <a:rPr lang="nl-NL" sz="2800" dirty="0"/>
              <a:t> Geest, altijd,  </a:t>
            </a:r>
          </a:p>
          <a:p>
            <a:r>
              <a:rPr lang="nl-NL" sz="2800" dirty="0"/>
              <a:t>nu en tot in eeuwigheid. </a:t>
            </a:r>
          </a:p>
          <a:p>
            <a:r>
              <a:rPr lang="nl-NL" sz="2800" dirty="0"/>
              <a:t> </a:t>
            </a:r>
          </a:p>
        </p:txBody>
      </p:sp>
      <p:pic>
        <p:nvPicPr>
          <p:cNvPr id="5" name="Afbeelding 4">
            <a:extLst>
              <a:ext uri="{FF2B5EF4-FFF2-40B4-BE49-F238E27FC236}">
                <a16:creationId xmlns:a16="http://schemas.microsoft.com/office/drawing/2014/main" id="{A2F30A79-0CA1-4ABA-789A-04FAB44EDF34}"/>
              </a:ext>
            </a:extLst>
          </p:cNvPr>
          <p:cNvPicPr>
            <a:picLocks noChangeAspect="1"/>
          </p:cNvPicPr>
          <p:nvPr/>
        </p:nvPicPr>
        <p:blipFill>
          <a:blip r:embed="rId2"/>
          <a:stretch>
            <a:fillRect/>
          </a:stretch>
        </p:blipFill>
        <p:spPr>
          <a:xfrm>
            <a:off x="7001963" y="1990997"/>
            <a:ext cx="2472962" cy="3483045"/>
          </a:xfrm>
          <a:prstGeom prst="rect">
            <a:avLst/>
          </a:prstGeom>
        </p:spPr>
      </p:pic>
    </p:spTree>
    <p:extLst>
      <p:ext uri="{BB962C8B-B14F-4D97-AF65-F5344CB8AC3E}">
        <p14:creationId xmlns:p14="http://schemas.microsoft.com/office/powerpoint/2010/main" val="1698574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A062F3-48B7-0549-C2D0-2DCC1FF4AD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CCA13B-7031-AAD8-EAC3-7BFE54340101}"/>
              </a:ext>
            </a:extLst>
          </p:cNvPr>
          <p:cNvSpPr>
            <a:spLocks noGrp="1"/>
          </p:cNvSpPr>
          <p:nvPr>
            <p:ph type="title"/>
          </p:nvPr>
        </p:nvSpPr>
        <p:spPr>
          <a:xfrm>
            <a:off x="700635" y="662473"/>
            <a:ext cx="10691265" cy="765111"/>
          </a:xfrm>
        </p:spPr>
        <p:txBody>
          <a:bodyPr>
            <a:normAutofit/>
          </a:bodyPr>
          <a:lstStyle/>
          <a:p>
            <a:r>
              <a:rPr lang="nl-NL" sz="3100" b="1" dirty="0">
                <a:solidFill>
                  <a:srgbClr val="151A80"/>
                </a:solidFill>
              </a:rPr>
              <a:t>Zingen: Psalm 72:2a en 4b en 11 OB </a:t>
            </a:r>
          </a:p>
        </p:txBody>
      </p:sp>
      <p:sp>
        <p:nvSpPr>
          <p:cNvPr id="10" name="Content Placeholder 9">
            <a:extLst>
              <a:ext uri="{FF2B5EF4-FFF2-40B4-BE49-F238E27FC236}">
                <a16:creationId xmlns:a16="http://schemas.microsoft.com/office/drawing/2014/main" id="{B74CC4F8-1670-B1F3-5F8A-40E72FA64BE3}"/>
              </a:ext>
            </a:extLst>
          </p:cNvPr>
          <p:cNvSpPr>
            <a:spLocks noGrp="1"/>
          </p:cNvSpPr>
          <p:nvPr>
            <p:ph idx="1"/>
          </p:nvPr>
        </p:nvSpPr>
        <p:spPr/>
        <p:txBody>
          <a:bodyPr>
            <a:normAutofit fontScale="70000" lnSpcReduction="20000"/>
          </a:bodyPr>
          <a:lstStyle/>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A13957E7-AB67-0178-08CE-F543982DC907}"/>
              </a:ext>
            </a:extLst>
          </p:cNvPr>
          <p:cNvSpPr txBox="1"/>
          <p:nvPr/>
        </p:nvSpPr>
        <p:spPr>
          <a:xfrm>
            <a:off x="700086" y="1277522"/>
            <a:ext cx="7007963" cy="4693593"/>
          </a:xfrm>
          <a:prstGeom prst="rect">
            <a:avLst/>
          </a:prstGeom>
          <a:noFill/>
        </p:spPr>
        <p:txBody>
          <a:bodyPr wrap="square">
            <a:spAutoFit/>
          </a:bodyPr>
          <a:lstStyle/>
          <a:p>
            <a:r>
              <a:rPr lang="nl-NL" sz="2300" dirty="0"/>
              <a:t>De bergen zullen vrede dragen, </a:t>
            </a:r>
          </a:p>
          <a:p>
            <a:r>
              <a:rPr lang="nl-NL" sz="2300" dirty="0"/>
              <a:t>de heuvels heilig recht. </a:t>
            </a:r>
          </a:p>
          <a:p>
            <a:r>
              <a:rPr lang="nl-NL" sz="2300" dirty="0"/>
              <a:t>Hij zal hun vrolijk op doen dagen </a:t>
            </a:r>
          </a:p>
          <a:p>
            <a:r>
              <a:rPr lang="nl-NL" sz="2300" dirty="0"/>
              <a:t>het heil hen toegezegd. </a:t>
            </a:r>
          </a:p>
          <a:p>
            <a:r>
              <a:rPr lang="nl-NL" sz="2300" dirty="0"/>
              <a:t>Van zee tot zee zal Hij regeren,  </a:t>
            </a:r>
          </a:p>
          <a:p>
            <a:r>
              <a:rPr lang="nl-NL" sz="2300" dirty="0"/>
              <a:t>zover men </a:t>
            </a:r>
            <a:r>
              <a:rPr lang="nl-NL" sz="2300" dirty="0" err="1"/>
              <a:t>volk’ren</a:t>
            </a:r>
            <a:r>
              <a:rPr lang="nl-NL" sz="2300" dirty="0"/>
              <a:t> kent; </a:t>
            </a:r>
          </a:p>
          <a:p>
            <a:r>
              <a:rPr lang="nl-NL" sz="2300" dirty="0"/>
              <a:t>Men zal Hem van </a:t>
            </a:r>
            <a:r>
              <a:rPr lang="nl-NL" sz="2300" dirty="0" err="1"/>
              <a:t>d’Eufraat</a:t>
            </a:r>
            <a:r>
              <a:rPr lang="nl-NL" sz="2300" dirty="0"/>
              <a:t> vereren </a:t>
            </a:r>
          </a:p>
          <a:p>
            <a:r>
              <a:rPr lang="nl-NL" sz="2300" dirty="0"/>
              <a:t>Tot aan des aardrijks end.  </a:t>
            </a:r>
          </a:p>
          <a:p>
            <a:r>
              <a:rPr lang="nl-NL" sz="2300" dirty="0"/>
              <a:t> </a:t>
            </a:r>
          </a:p>
          <a:p>
            <a:r>
              <a:rPr lang="nl-NL" sz="2300" dirty="0"/>
              <a:t>Zijn naam moet eeuwig’ eer ontvangen, </a:t>
            </a:r>
          </a:p>
          <a:p>
            <a:r>
              <a:rPr lang="nl-NL" sz="2300" dirty="0"/>
              <a:t>men </a:t>
            </a:r>
            <a:r>
              <a:rPr lang="nl-NL" sz="2300" dirty="0" err="1"/>
              <a:t>loov</a:t>
            </a:r>
            <a:r>
              <a:rPr lang="nl-NL" sz="2300" dirty="0"/>
              <a:t>’ Hem vroeg en </a:t>
            </a:r>
            <a:r>
              <a:rPr lang="nl-NL" sz="2300" dirty="0" err="1"/>
              <a:t>spâ</a:t>
            </a:r>
            <a:r>
              <a:rPr lang="nl-NL" sz="2300" dirty="0"/>
              <a:t>! </a:t>
            </a:r>
          </a:p>
          <a:p>
            <a:r>
              <a:rPr lang="nl-NL" sz="2300" dirty="0"/>
              <a:t>De wereld hoor’ en volg’ mijn zangen </a:t>
            </a:r>
          </a:p>
          <a:p>
            <a:r>
              <a:rPr lang="nl-NL" sz="2300" dirty="0"/>
              <a:t>met amen, amen, na! </a:t>
            </a:r>
          </a:p>
        </p:txBody>
      </p:sp>
      <p:pic>
        <p:nvPicPr>
          <p:cNvPr id="5" name="Afbeelding 4">
            <a:extLst>
              <a:ext uri="{FF2B5EF4-FFF2-40B4-BE49-F238E27FC236}">
                <a16:creationId xmlns:a16="http://schemas.microsoft.com/office/drawing/2014/main" id="{ECC98B5C-2D9A-DE55-4505-87A0F2B2A889}"/>
              </a:ext>
            </a:extLst>
          </p:cNvPr>
          <p:cNvPicPr>
            <a:picLocks noChangeAspect="1"/>
          </p:cNvPicPr>
          <p:nvPr/>
        </p:nvPicPr>
        <p:blipFill>
          <a:blip r:embed="rId2"/>
          <a:stretch>
            <a:fillRect/>
          </a:stretch>
        </p:blipFill>
        <p:spPr>
          <a:xfrm>
            <a:off x="7472228" y="2042633"/>
            <a:ext cx="2126014" cy="2994386"/>
          </a:xfrm>
          <a:prstGeom prst="rect">
            <a:avLst/>
          </a:prstGeom>
        </p:spPr>
      </p:pic>
    </p:spTree>
    <p:extLst>
      <p:ext uri="{BB962C8B-B14F-4D97-AF65-F5344CB8AC3E}">
        <p14:creationId xmlns:p14="http://schemas.microsoft.com/office/powerpoint/2010/main" val="2742554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860513-43B4-573C-0969-589232EAB74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7C9E37-7B02-3E1F-BD75-5AE4EC4C2B96}"/>
              </a:ext>
            </a:extLst>
          </p:cNvPr>
          <p:cNvSpPr>
            <a:spLocks noGrp="1"/>
          </p:cNvSpPr>
          <p:nvPr>
            <p:ph type="title"/>
          </p:nvPr>
        </p:nvSpPr>
        <p:spPr/>
        <p:txBody>
          <a:bodyPr>
            <a:normAutofit/>
          </a:bodyPr>
          <a:lstStyle/>
          <a:p>
            <a:r>
              <a:rPr lang="nl-NL" sz="3100" b="1" dirty="0">
                <a:solidFill>
                  <a:srgbClr val="151A80"/>
                </a:solidFill>
              </a:rPr>
              <a:t>Psalm 72:6 en 7 DNP </a:t>
            </a:r>
          </a:p>
        </p:txBody>
      </p:sp>
      <p:sp>
        <p:nvSpPr>
          <p:cNvPr id="10" name="Content Placeholder 9">
            <a:extLst>
              <a:ext uri="{FF2B5EF4-FFF2-40B4-BE49-F238E27FC236}">
                <a16:creationId xmlns:a16="http://schemas.microsoft.com/office/drawing/2014/main" id="{19A0D024-E7EE-7225-203C-A00ADF975C11}"/>
              </a:ext>
            </a:extLst>
          </p:cNvPr>
          <p:cNvSpPr>
            <a:spLocks noGrp="1"/>
          </p:cNvSpPr>
          <p:nvPr>
            <p:ph idx="1"/>
          </p:nvPr>
        </p:nvSpPr>
        <p:spPr/>
        <p:txBody>
          <a:bodyPr>
            <a:normAutofit fontScale="77500" lnSpcReduction="20000"/>
          </a:bodyPr>
          <a:lstStyle/>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5" name="Tekstvak 4">
            <a:extLst>
              <a:ext uri="{FF2B5EF4-FFF2-40B4-BE49-F238E27FC236}">
                <a16:creationId xmlns:a16="http://schemas.microsoft.com/office/drawing/2014/main" id="{A87585DB-F7C5-6197-8346-E2AD958267BC}"/>
              </a:ext>
            </a:extLst>
          </p:cNvPr>
          <p:cNvSpPr txBox="1"/>
          <p:nvPr/>
        </p:nvSpPr>
        <p:spPr>
          <a:xfrm>
            <a:off x="700086" y="2301029"/>
            <a:ext cx="8443914" cy="3816429"/>
          </a:xfrm>
          <a:prstGeom prst="rect">
            <a:avLst/>
          </a:prstGeom>
          <a:noFill/>
        </p:spPr>
        <p:txBody>
          <a:bodyPr wrap="square">
            <a:spAutoFit/>
          </a:bodyPr>
          <a:lstStyle/>
          <a:p>
            <a:r>
              <a:rPr lang="nl-NL" sz="2800" dirty="0"/>
              <a:t>De stad mag groei en bloei beleven </a:t>
            </a:r>
          </a:p>
          <a:p>
            <a:r>
              <a:rPr lang="nl-NL" sz="2800" dirty="0"/>
              <a:t>zoals een frisse plant. </a:t>
            </a:r>
          </a:p>
          <a:p>
            <a:r>
              <a:rPr lang="nl-NL" sz="2800" dirty="0"/>
              <a:t>De koning staat hoog aangeschreven; </a:t>
            </a:r>
          </a:p>
          <a:p>
            <a:r>
              <a:rPr lang="nl-NL" sz="2800" dirty="0"/>
              <a:t>Zijn naam klinkt door het land. </a:t>
            </a:r>
          </a:p>
          <a:p>
            <a:r>
              <a:rPr lang="nl-NL" sz="2800" dirty="0"/>
              <a:t>Zolang de zon voor ons blijft rijzen  </a:t>
            </a:r>
          </a:p>
          <a:p>
            <a:r>
              <a:rPr lang="nl-NL" sz="2800" dirty="0"/>
              <a:t>blijft ook zijn naam ons bij. </a:t>
            </a:r>
          </a:p>
          <a:p>
            <a:r>
              <a:rPr lang="nl-NL" sz="2800" dirty="0"/>
              <a:t>Elk volk zal hem gelukkig prijzen </a:t>
            </a:r>
          </a:p>
          <a:p>
            <a:r>
              <a:rPr lang="nl-NL" sz="2800" dirty="0"/>
              <a:t>en wenst te zijn als hij. </a:t>
            </a:r>
          </a:p>
          <a:p>
            <a:r>
              <a:rPr lang="nl-NL" dirty="0"/>
              <a:t> </a:t>
            </a:r>
          </a:p>
        </p:txBody>
      </p:sp>
      <p:pic>
        <p:nvPicPr>
          <p:cNvPr id="4" name="Afbeelding 3">
            <a:extLst>
              <a:ext uri="{FF2B5EF4-FFF2-40B4-BE49-F238E27FC236}">
                <a16:creationId xmlns:a16="http://schemas.microsoft.com/office/drawing/2014/main" id="{F24F47E9-AC92-59D4-6EEB-82C047FC4471}"/>
              </a:ext>
            </a:extLst>
          </p:cNvPr>
          <p:cNvPicPr>
            <a:picLocks noChangeAspect="1"/>
          </p:cNvPicPr>
          <p:nvPr/>
        </p:nvPicPr>
        <p:blipFill>
          <a:blip r:embed="rId2"/>
          <a:stretch>
            <a:fillRect/>
          </a:stretch>
        </p:blipFill>
        <p:spPr>
          <a:xfrm>
            <a:off x="8239124" y="2221992"/>
            <a:ext cx="2028825" cy="2857500"/>
          </a:xfrm>
          <a:prstGeom prst="rect">
            <a:avLst/>
          </a:prstGeom>
        </p:spPr>
      </p:pic>
    </p:spTree>
    <p:extLst>
      <p:ext uri="{BB962C8B-B14F-4D97-AF65-F5344CB8AC3E}">
        <p14:creationId xmlns:p14="http://schemas.microsoft.com/office/powerpoint/2010/main" val="1382383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1DE515-8F05-1CFA-6ED1-CF990CD0CFB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20D6A3-58E2-F534-2F68-A16E5E992784}"/>
              </a:ext>
            </a:extLst>
          </p:cNvPr>
          <p:cNvSpPr>
            <a:spLocks noGrp="1"/>
          </p:cNvSpPr>
          <p:nvPr>
            <p:ph type="title"/>
          </p:nvPr>
        </p:nvSpPr>
        <p:spPr/>
        <p:txBody>
          <a:bodyPr>
            <a:normAutofit/>
          </a:bodyPr>
          <a:lstStyle/>
          <a:p>
            <a:r>
              <a:rPr lang="nl-NL" sz="3100" b="1" dirty="0">
                <a:solidFill>
                  <a:srgbClr val="151A80"/>
                </a:solidFill>
              </a:rPr>
              <a:t>Psalm 72:6 en 7 DNP </a:t>
            </a:r>
          </a:p>
        </p:txBody>
      </p:sp>
      <p:sp>
        <p:nvSpPr>
          <p:cNvPr id="10" name="Content Placeholder 9">
            <a:extLst>
              <a:ext uri="{FF2B5EF4-FFF2-40B4-BE49-F238E27FC236}">
                <a16:creationId xmlns:a16="http://schemas.microsoft.com/office/drawing/2014/main" id="{BBC65FC0-EEA2-CE21-23EF-7734F9ED6AD0}"/>
              </a:ext>
            </a:extLst>
          </p:cNvPr>
          <p:cNvSpPr>
            <a:spLocks noGrp="1"/>
          </p:cNvSpPr>
          <p:nvPr>
            <p:ph idx="1"/>
          </p:nvPr>
        </p:nvSpPr>
        <p:spPr/>
        <p:txBody>
          <a:bodyPr>
            <a:normAutofit fontScale="77500" lnSpcReduction="20000"/>
          </a:bodyPr>
          <a:lstStyle/>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5" name="Tekstvak 4">
            <a:extLst>
              <a:ext uri="{FF2B5EF4-FFF2-40B4-BE49-F238E27FC236}">
                <a16:creationId xmlns:a16="http://schemas.microsoft.com/office/drawing/2014/main" id="{A834AE05-E9FC-8649-94AD-F42286F5CB87}"/>
              </a:ext>
            </a:extLst>
          </p:cNvPr>
          <p:cNvSpPr txBox="1"/>
          <p:nvPr/>
        </p:nvSpPr>
        <p:spPr>
          <a:xfrm>
            <a:off x="700086" y="2052952"/>
            <a:ext cx="8443914" cy="3539430"/>
          </a:xfrm>
          <a:prstGeom prst="rect">
            <a:avLst/>
          </a:prstGeom>
          <a:noFill/>
        </p:spPr>
        <p:txBody>
          <a:bodyPr wrap="square">
            <a:spAutoFit/>
          </a:bodyPr>
          <a:lstStyle/>
          <a:p>
            <a:r>
              <a:rPr lang="nl-NL" sz="2800" dirty="0"/>
              <a:t>Laat iedereen de HEER bezingen,  </a:t>
            </a:r>
          </a:p>
          <a:p>
            <a:r>
              <a:rPr lang="nl-NL" sz="2800" dirty="0"/>
              <a:t>de God van het verbond. </a:t>
            </a:r>
          </a:p>
          <a:p>
            <a:r>
              <a:rPr lang="nl-NL" sz="2800" dirty="0"/>
              <a:t>Hij, Hij alleen doet grote dingen,  </a:t>
            </a:r>
          </a:p>
          <a:p>
            <a:r>
              <a:rPr lang="nl-NL" sz="2800" dirty="0"/>
              <a:t>bazuin zijn glorie rond! </a:t>
            </a:r>
          </a:p>
          <a:p>
            <a:r>
              <a:rPr lang="nl-NL" sz="2800" dirty="0"/>
              <a:t>Zijn naam gaat elke naam te boven; </a:t>
            </a:r>
          </a:p>
          <a:p>
            <a:r>
              <a:rPr lang="nl-NL" sz="2800" dirty="0"/>
              <a:t>breng Hem voor eeuwig eer.  </a:t>
            </a:r>
          </a:p>
          <a:p>
            <a:r>
              <a:rPr lang="nl-NL" sz="2800" dirty="0"/>
              <a:t>Laat alles wat bestaat Hem loven. </a:t>
            </a:r>
          </a:p>
          <a:p>
            <a:r>
              <a:rPr lang="nl-NL" sz="2800" dirty="0"/>
              <a:t>Ja, amen, prijs de HEER! </a:t>
            </a:r>
          </a:p>
        </p:txBody>
      </p:sp>
      <p:pic>
        <p:nvPicPr>
          <p:cNvPr id="4" name="Afbeelding 3">
            <a:extLst>
              <a:ext uri="{FF2B5EF4-FFF2-40B4-BE49-F238E27FC236}">
                <a16:creationId xmlns:a16="http://schemas.microsoft.com/office/drawing/2014/main" id="{D8EDFE49-62A9-B675-D0CF-C635F980C21E}"/>
              </a:ext>
            </a:extLst>
          </p:cNvPr>
          <p:cNvPicPr>
            <a:picLocks noChangeAspect="1"/>
          </p:cNvPicPr>
          <p:nvPr/>
        </p:nvPicPr>
        <p:blipFill>
          <a:blip r:embed="rId2"/>
          <a:stretch>
            <a:fillRect/>
          </a:stretch>
        </p:blipFill>
        <p:spPr>
          <a:xfrm>
            <a:off x="7819516" y="2380084"/>
            <a:ext cx="1632289" cy="2298999"/>
          </a:xfrm>
          <a:prstGeom prst="rect">
            <a:avLst/>
          </a:prstGeom>
        </p:spPr>
      </p:pic>
    </p:spTree>
    <p:extLst>
      <p:ext uri="{BB962C8B-B14F-4D97-AF65-F5344CB8AC3E}">
        <p14:creationId xmlns:p14="http://schemas.microsoft.com/office/powerpoint/2010/main" val="4137359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445026-E4E1-CC3F-E1F3-F1156B8F96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C8CFBFB-17D1-05FE-964A-10D64645B02D}"/>
              </a:ext>
            </a:extLst>
          </p:cNvPr>
          <p:cNvSpPr>
            <a:spLocks noGrp="1"/>
          </p:cNvSpPr>
          <p:nvPr>
            <p:ph type="title"/>
          </p:nvPr>
        </p:nvSpPr>
        <p:spPr/>
        <p:txBody>
          <a:bodyPr>
            <a:normAutofit/>
          </a:bodyPr>
          <a:lstStyle/>
          <a:p>
            <a:r>
              <a:rPr lang="nl-NL" sz="3100" b="1" dirty="0">
                <a:solidFill>
                  <a:srgbClr val="151A80"/>
                </a:solidFill>
              </a:rPr>
              <a:t>Schriftlezing Lukas 1:26-45 </a:t>
            </a:r>
          </a:p>
        </p:txBody>
      </p:sp>
      <p:sp>
        <p:nvSpPr>
          <p:cNvPr id="10" name="Content Placeholder 9">
            <a:extLst>
              <a:ext uri="{FF2B5EF4-FFF2-40B4-BE49-F238E27FC236}">
                <a16:creationId xmlns:a16="http://schemas.microsoft.com/office/drawing/2014/main" id="{595304F2-FF7A-11E8-1394-11F5FF13DF87}"/>
              </a:ext>
            </a:extLst>
          </p:cNvPr>
          <p:cNvSpPr>
            <a:spLocks noGrp="1"/>
          </p:cNvSpPr>
          <p:nvPr>
            <p:ph idx="1"/>
          </p:nvPr>
        </p:nvSpPr>
        <p:spPr/>
        <p:txBody>
          <a:bodyPr>
            <a:normAutofit fontScale="25000" lnSpcReduction="20000"/>
          </a:bodyPr>
          <a:lstStyle/>
          <a:p>
            <a:pPr marL="0" indent="0">
              <a:buNone/>
            </a:pPr>
            <a:endParaRPr lang="nl-NL" sz="2800" dirty="0"/>
          </a:p>
          <a:p>
            <a:pPr marL="0" indent="0">
              <a:buNone/>
            </a:pPr>
            <a:r>
              <a:rPr lang="nl-NL" sz="11200" dirty="0"/>
              <a:t>Mijn ziel looft God, mijn HEER’. </a:t>
            </a:r>
          </a:p>
          <a:p>
            <a:pPr marL="0" indent="0">
              <a:buNone/>
            </a:pPr>
            <a:r>
              <a:rPr lang="nl-NL" sz="11200" dirty="0"/>
              <a:t>Vanwaar komt mij de eer,  </a:t>
            </a:r>
          </a:p>
          <a:p>
            <a:pPr marL="0" indent="0">
              <a:buNone/>
            </a:pPr>
            <a:r>
              <a:rPr lang="nl-NL" sz="11200" dirty="0"/>
              <a:t>dat ik u mag ontvangen? </a:t>
            </a:r>
          </a:p>
          <a:p>
            <a:pPr marL="0" indent="0">
              <a:buNone/>
            </a:pPr>
            <a:r>
              <a:rPr lang="nl-NL" sz="11200" dirty="0"/>
              <a:t>De moeder van Gods Zoon </a:t>
            </a:r>
          </a:p>
          <a:p>
            <a:pPr marL="0" indent="0">
              <a:buNone/>
            </a:pPr>
            <a:r>
              <a:rPr lang="nl-NL" sz="11200" dirty="0"/>
              <a:t>Die komt op Davids troon, </a:t>
            </a:r>
          </a:p>
          <a:p>
            <a:pPr marL="0" indent="0">
              <a:buNone/>
            </a:pPr>
            <a:r>
              <a:rPr lang="nl-NL" sz="11200" dirty="0"/>
              <a:t>de bron van mijn verlangen. </a:t>
            </a:r>
          </a:p>
          <a:p>
            <a:pPr marL="0" indent="0">
              <a:buNone/>
            </a:pPr>
            <a:r>
              <a:rPr lang="nl-NL" sz="8600" dirty="0"/>
              <a:t> </a:t>
            </a:r>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5" name="Tekstvak 4">
            <a:extLst>
              <a:ext uri="{FF2B5EF4-FFF2-40B4-BE49-F238E27FC236}">
                <a16:creationId xmlns:a16="http://schemas.microsoft.com/office/drawing/2014/main" id="{8C578C12-D48D-C60B-5007-70ACA115C1C4}"/>
              </a:ext>
            </a:extLst>
          </p:cNvPr>
          <p:cNvSpPr txBox="1"/>
          <p:nvPr/>
        </p:nvSpPr>
        <p:spPr>
          <a:xfrm>
            <a:off x="700086" y="1606330"/>
            <a:ext cx="8443914" cy="461665"/>
          </a:xfrm>
          <a:prstGeom prst="rect">
            <a:avLst/>
          </a:prstGeom>
          <a:noFill/>
        </p:spPr>
        <p:txBody>
          <a:bodyPr wrap="square">
            <a:spAutoFit/>
          </a:bodyPr>
          <a:lstStyle/>
          <a:p>
            <a:r>
              <a:rPr lang="nl-NL" sz="2400" b="1" dirty="0">
                <a:solidFill>
                  <a:srgbClr val="002060"/>
                </a:solidFill>
              </a:rPr>
              <a:t>Zingen: Lofzang van Elisabeth (melodie Lofzang van Maria) </a:t>
            </a:r>
          </a:p>
        </p:txBody>
      </p:sp>
      <p:pic>
        <p:nvPicPr>
          <p:cNvPr id="4" name="Afbeelding 3">
            <a:extLst>
              <a:ext uri="{FF2B5EF4-FFF2-40B4-BE49-F238E27FC236}">
                <a16:creationId xmlns:a16="http://schemas.microsoft.com/office/drawing/2014/main" id="{8C5A5700-2CD3-24D3-E06E-BE34A0192D22}"/>
              </a:ext>
            </a:extLst>
          </p:cNvPr>
          <p:cNvPicPr>
            <a:picLocks noChangeAspect="1"/>
          </p:cNvPicPr>
          <p:nvPr/>
        </p:nvPicPr>
        <p:blipFill>
          <a:blip r:embed="rId2"/>
          <a:stretch>
            <a:fillRect/>
          </a:stretch>
        </p:blipFill>
        <p:spPr>
          <a:xfrm>
            <a:off x="7680387" y="2471322"/>
            <a:ext cx="2028825" cy="2857500"/>
          </a:xfrm>
          <a:prstGeom prst="rect">
            <a:avLst/>
          </a:prstGeom>
        </p:spPr>
      </p:pic>
    </p:spTree>
    <p:extLst>
      <p:ext uri="{BB962C8B-B14F-4D97-AF65-F5344CB8AC3E}">
        <p14:creationId xmlns:p14="http://schemas.microsoft.com/office/powerpoint/2010/main" val="4061892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80A739-C18F-6A00-4BB1-C4CA4E32A2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B0E8E8-DD1E-F283-2E6B-722A143CF40B}"/>
              </a:ext>
            </a:extLst>
          </p:cNvPr>
          <p:cNvSpPr>
            <a:spLocks noGrp="1"/>
          </p:cNvSpPr>
          <p:nvPr>
            <p:ph type="title"/>
          </p:nvPr>
        </p:nvSpPr>
        <p:spPr/>
        <p:txBody>
          <a:bodyPr>
            <a:normAutofit/>
          </a:bodyPr>
          <a:lstStyle/>
          <a:p>
            <a:r>
              <a:rPr lang="nl-NL" sz="3100" b="1" dirty="0">
                <a:solidFill>
                  <a:srgbClr val="151A80"/>
                </a:solidFill>
              </a:rPr>
              <a:t>Schriftlezing Lukas 1:26-45 </a:t>
            </a:r>
          </a:p>
        </p:txBody>
      </p:sp>
      <p:sp>
        <p:nvSpPr>
          <p:cNvPr id="10" name="Content Placeholder 9">
            <a:extLst>
              <a:ext uri="{FF2B5EF4-FFF2-40B4-BE49-F238E27FC236}">
                <a16:creationId xmlns:a16="http://schemas.microsoft.com/office/drawing/2014/main" id="{5A3EDB2F-E1A4-4C40-8697-E5A1D7A4915E}"/>
              </a:ext>
            </a:extLst>
          </p:cNvPr>
          <p:cNvSpPr>
            <a:spLocks noGrp="1"/>
          </p:cNvSpPr>
          <p:nvPr>
            <p:ph idx="1"/>
          </p:nvPr>
        </p:nvSpPr>
        <p:spPr/>
        <p:txBody>
          <a:bodyPr>
            <a:normAutofit fontScale="25000" lnSpcReduction="20000"/>
          </a:bodyPr>
          <a:lstStyle/>
          <a:p>
            <a:pPr marL="0" indent="0">
              <a:buNone/>
            </a:pPr>
            <a:endParaRPr lang="nl-NL" sz="2800" dirty="0"/>
          </a:p>
          <a:p>
            <a:pPr marL="0" indent="0">
              <a:buNone/>
            </a:pPr>
            <a:r>
              <a:rPr lang="nl-NL" sz="8600" dirty="0"/>
              <a:t> </a:t>
            </a:r>
            <a:r>
              <a:rPr lang="nl-NL" sz="11200" dirty="0"/>
              <a:t>Het kind springt in mij op, </a:t>
            </a:r>
          </a:p>
          <a:p>
            <a:pPr marL="0" indent="0">
              <a:buNone/>
            </a:pPr>
            <a:r>
              <a:rPr lang="nl-NL" sz="11200" dirty="0"/>
              <a:t>mijn vreugde stijgt ten top: </a:t>
            </a:r>
          </a:p>
          <a:p>
            <a:pPr marL="0" indent="0">
              <a:buNone/>
            </a:pPr>
            <a:r>
              <a:rPr lang="nl-NL" sz="11200" dirty="0"/>
              <a:t>Gods heil is nu gekomen! </a:t>
            </a:r>
          </a:p>
          <a:p>
            <a:pPr marL="0" indent="0">
              <a:buNone/>
            </a:pPr>
            <a:r>
              <a:rPr lang="nl-NL" sz="11200" dirty="0"/>
              <a:t>De Geest daalt op mij neer,  </a:t>
            </a:r>
          </a:p>
          <a:p>
            <a:pPr marL="0" indent="0">
              <a:buNone/>
            </a:pPr>
            <a:r>
              <a:rPr lang="nl-NL" sz="11200" dirty="0"/>
              <a:t>mijn ogen zien de Heer’,  </a:t>
            </a:r>
          </a:p>
          <a:p>
            <a:pPr marL="0" indent="0">
              <a:buNone/>
            </a:pPr>
            <a:r>
              <a:rPr lang="nl-NL" sz="11200" dirty="0"/>
              <a:t>Die ook bij mij komt wonen. </a:t>
            </a:r>
          </a:p>
          <a:p>
            <a:pPr marL="0" indent="0">
              <a:buNone/>
            </a:pPr>
            <a:r>
              <a:rPr lang="nl-NL" sz="8600" dirty="0"/>
              <a:t> </a:t>
            </a:r>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5" name="Tekstvak 4">
            <a:extLst>
              <a:ext uri="{FF2B5EF4-FFF2-40B4-BE49-F238E27FC236}">
                <a16:creationId xmlns:a16="http://schemas.microsoft.com/office/drawing/2014/main" id="{A7774E8A-8BA4-B096-0708-18798DCF1494}"/>
              </a:ext>
            </a:extLst>
          </p:cNvPr>
          <p:cNvSpPr txBox="1"/>
          <p:nvPr/>
        </p:nvSpPr>
        <p:spPr>
          <a:xfrm>
            <a:off x="700086" y="1606330"/>
            <a:ext cx="8443914" cy="461665"/>
          </a:xfrm>
          <a:prstGeom prst="rect">
            <a:avLst/>
          </a:prstGeom>
          <a:noFill/>
        </p:spPr>
        <p:txBody>
          <a:bodyPr wrap="square">
            <a:spAutoFit/>
          </a:bodyPr>
          <a:lstStyle/>
          <a:p>
            <a:r>
              <a:rPr lang="nl-NL" sz="2400" b="1" dirty="0">
                <a:solidFill>
                  <a:srgbClr val="002060"/>
                </a:solidFill>
              </a:rPr>
              <a:t>Zingen: Lofzang van Elisabeth (melodie Lofzang van Maria) </a:t>
            </a:r>
          </a:p>
        </p:txBody>
      </p:sp>
      <p:pic>
        <p:nvPicPr>
          <p:cNvPr id="4" name="Afbeelding 3">
            <a:extLst>
              <a:ext uri="{FF2B5EF4-FFF2-40B4-BE49-F238E27FC236}">
                <a16:creationId xmlns:a16="http://schemas.microsoft.com/office/drawing/2014/main" id="{581B2371-AF0B-317B-C69F-53ECFB741B6A}"/>
              </a:ext>
            </a:extLst>
          </p:cNvPr>
          <p:cNvPicPr>
            <a:picLocks noChangeAspect="1"/>
          </p:cNvPicPr>
          <p:nvPr/>
        </p:nvPicPr>
        <p:blipFill>
          <a:blip r:embed="rId2"/>
          <a:stretch>
            <a:fillRect/>
          </a:stretch>
        </p:blipFill>
        <p:spPr>
          <a:xfrm>
            <a:off x="7662632" y="2539014"/>
            <a:ext cx="1811619" cy="2551576"/>
          </a:xfrm>
          <a:prstGeom prst="rect">
            <a:avLst/>
          </a:prstGeom>
        </p:spPr>
      </p:pic>
    </p:spTree>
    <p:extLst>
      <p:ext uri="{BB962C8B-B14F-4D97-AF65-F5344CB8AC3E}">
        <p14:creationId xmlns:p14="http://schemas.microsoft.com/office/powerpoint/2010/main" val="2950157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DE894E-2DC4-FBBA-5492-9E1B383F2B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FCA957-F2B6-19EF-7ABA-597F59D822FC}"/>
              </a:ext>
            </a:extLst>
          </p:cNvPr>
          <p:cNvSpPr>
            <a:spLocks noGrp="1"/>
          </p:cNvSpPr>
          <p:nvPr>
            <p:ph type="title"/>
          </p:nvPr>
        </p:nvSpPr>
        <p:spPr/>
        <p:txBody>
          <a:bodyPr>
            <a:normAutofit/>
          </a:bodyPr>
          <a:lstStyle/>
          <a:p>
            <a:r>
              <a:rPr lang="nl-NL" sz="3100" b="1" dirty="0">
                <a:solidFill>
                  <a:srgbClr val="151A80"/>
                </a:solidFill>
              </a:rPr>
              <a:t>Schriftlezing Lukas 1:26-45 </a:t>
            </a:r>
          </a:p>
        </p:txBody>
      </p:sp>
      <p:sp>
        <p:nvSpPr>
          <p:cNvPr id="10" name="Content Placeholder 9">
            <a:extLst>
              <a:ext uri="{FF2B5EF4-FFF2-40B4-BE49-F238E27FC236}">
                <a16:creationId xmlns:a16="http://schemas.microsoft.com/office/drawing/2014/main" id="{790F1A84-284D-1A0A-14D8-61DC85FF329B}"/>
              </a:ext>
            </a:extLst>
          </p:cNvPr>
          <p:cNvSpPr>
            <a:spLocks noGrp="1"/>
          </p:cNvSpPr>
          <p:nvPr>
            <p:ph idx="1"/>
          </p:nvPr>
        </p:nvSpPr>
        <p:spPr/>
        <p:txBody>
          <a:bodyPr>
            <a:normAutofit fontScale="25000" lnSpcReduction="20000"/>
          </a:bodyPr>
          <a:lstStyle/>
          <a:p>
            <a:pPr marL="0" indent="0">
              <a:buNone/>
            </a:pPr>
            <a:endParaRPr lang="nl-NL" sz="2800" dirty="0"/>
          </a:p>
          <a:p>
            <a:pPr marL="0" indent="0">
              <a:buNone/>
            </a:pPr>
            <a:r>
              <a:rPr lang="nl-NL" sz="11200" dirty="0"/>
              <a:t>God heeft Zijn Woord volbracht: </a:t>
            </a:r>
          </a:p>
          <a:p>
            <a:pPr marL="0" indent="0">
              <a:buNone/>
            </a:pPr>
            <a:r>
              <a:rPr lang="nl-NL" sz="11200" dirty="0"/>
              <a:t>Het Licht verdrijft de nacht. </a:t>
            </a:r>
          </a:p>
          <a:p>
            <a:pPr marL="0" indent="0">
              <a:buNone/>
            </a:pPr>
            <a:r>
              <a:rPr lang="nl-NL" sz="11200" dirty="0"/>
              <a:t>Welzalig die geloofde: </a:t>
            </a:r>
          </a:p>
          <a:p>
            <a:pPr marL="0" indent="0">
              <a:buNone/>
            </a:pPr>
            <a:r>
              <a:rPr lang="nl-NL" sz="11200" dirty="0"/>
              <a:t>Een Kind voor ons verwekt, </a:t>
            </a:r>
          </a:p>
          <a:p>
            <a:pPr marL="0" indent="0">
              <a:buNone/>
            </a:pPr>
            <a:r>
              <a:rPr lang="nl-NL" sz="11200" dirty="0"/>
              <a:t>dat onze schuld bedekt. </a:t>
            </a:r>
          </a:p>
          <a:p>
            <a:pPr marL="0" indent="0">
              <a:buNone/>
            </a:pPr>
            <a:r>
              <a:rPr lang="nl-NL" sz="11200" dirty="0"/>
              <a:t>Hij is de lang Beloofde. </a:t>
            </a:r>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5" name="Tekstvak 4">
            <a:extLst>
              <a:ext uri="{FF2B5EF4-FFF2-40B4-BE49-F238E27FC236}">
                <a16:creationId xmlns:a16="http://schemas.microsoft.com/office/drawing/2014/main" id="{F82EE3EF-0F73-3594-ADB7-8C1CF790B105}"/>
              </a:ext>
            </a:extLst>
          </p:cNvPr>
          <p:cNvSpPr txBox="1"/>
          <p:nvPr/>
        </p:nvSpPr>
        <p:spPr>
          <a:xfrm>
            <a:off x="700086" y="1606330"/>
            <a:ext cx="8443914" cy="461665"/>
          </a:xfrm>
          <a:prstGeom prst="rect">
            <a:avLst/>
          </a:prstGeom>
          <a:noFill/>
        </p:spPr>
        <p:txBody>
          <a:bodyPr wrap="square">
            <a:spAutoFit/>
          </a:bodyPr>
          <a:lstStyle/>
          <a:p>
            <a:r>
              <a:rPr lang="nl-NL" sz="2400" b="1" dirty="0">
                <a:solidFill>
                  <a:srgbClr val="002060"/>
                </a:solidFill>
              </a:rPr>
              <a:t>Zingen: Lofzang van Elisabeth (melodie Lofzang van Maria) </a:t>
            </a:r>
          </a:p>
        </p:txBody>
      </p:sp>
      <p:pic>
        <p:nvPicPr>
          <p:cNvPr id="4" name="Afbeelding 3">
            <a:extLst>
              <a:ext uri="{FF2B5EF4-FFF2-40B4-BE49-F238E27FC236}">
                <a16:creationId xmlns:a16="http://schemas.microsoft.com/office/drawing/2014/main" id="{912DFD08-58E2-99F6-A2EB-A97C7232A2C8}"/>
              </a:ext>
            </a:extLst>
          </p:cNvPr>
          <p:cNvPicPr>
            <a:picLocks noChangeAspect="1"/>
          </p:cNvPicPr>
          <p:nvPr/>
        </p:nvPicPr>
        <p:blipFill>
          <a:blip r:embed="rId2"/>
          <a:stretch>
            <a:fillRect/>
          </a:stretch>
        </p:blipFill>
        <p:spPr>
          <a:xfrm>
            <a:off x="7911207" y="2560626"/>
            <a:ext cx="1910641" cy="2691044"/>
          </a:xfrm>
          <a:prstGeom prst="rect">
            <a:avLst/>
          </a:prstGeom>
        </p:spPr>
      </p:pic>
    </p:spTree>
    <p:extLst>
      <p:ext uri="{BB962C8B-B14F-4D97-AF65-F5344CB8AC3E}">
        <p14:creationId xmlns:p14="http://schemas.microsoft.com/office/powerpoint/2010/main" val="1391526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2909FF-479A-1093-D1CC-79545F2690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9A20B6D-B332-0576-66CC-6755AD1D500B}"/>
              </a:ext>
            </a:extLst>
          </p:cNvPr>
          <p:cNvSpPr>
            <a:spLocks noGrp="1"/>
          </p:cNvSpPr>
          <p:nvPr>
            <p:ph type="title"/>
          </p:nvPr>
        </p:nvSpPr>
        <p:spPr/>
        <p:txBody>
          <a:bodyPr>
            <a:normAutofit fontScale="90000"/>
          </a:bodyPr>
          <a:lstStyle/>
          <a:p>
            <a:r>
              <a:rPr lang="nl-NL" sz="3100" b="1" dirty="0">
                <a:solidFill>
                  <a:srgbClr val="151A80"/>
                </a:solidFill>
              </a:rPr>
              <a:t>Stem: Zo lief had God de wereld… </a:t>
            </a:r>
            <a:br>
              <a:rPr lang="nl-NL" sz="3100" b="1" dirty="0">
                <a:solidFill>
                  <a:srgbClr val="151A80"/>
                </a:solidFill>
              </a:rPr>
            </a:br>
            <a:r>
              <a:rPr lang="nl-NL" sz="3100" b="1" dirty="0">
                <a:solidFill>
                  <a:srgbClr val="151A80"/>
                </a:solidFill>
              </a:rPr>
              <a:t> </a:t>
            </a:r>
            <a:br>
              <a:rPr lang="nl-NL" sz="3100" b="1" dirty="0">
                <a:solidFill>
                  <a:srgbClr val="151A80"/>
                </a:solidFill>
              </a:rPr>
            </a:br>
            <a:r>
              <a:rPr lang="nl-NL" sz="3100" b="1" dirty="0">
                <a:solidFill>
                  <a:srgbClr val="151A80"/>
                </a:solidFill>
              </a:rPr>
              <a:t>Gedicht: De Redder komt, door </a:t>
            </a:r>
            <a:r>
              <a:rPr lang="nl-NL" sz="2700" b="1" dirty="0">
                <a:solidFill>
                  <a:srgbClr val="151A80"/>
                </a:solidFill>
              </a:rPr>
              <a:t>ARIE MAASLAND</a:t>
            </a:r>
          </a:p>
        </p:txBody>
      </p:sp>
      <p:sp>
        <p:nvSpPr>
          <p:cNvPr id="10" name="Content Placeholder 9">
            <a:extLst>
              <a:ext uri="{FF2B5EF4-FFF2-40B4-BE49-F238E27FC236}">
                <a16:creationId xmlns:a16="http://schemas.microsoft.com/office/drawing/2014/main" id="{02DF856E-C4A6-214E-D302-5B65331E2821}"/>
              </a:ext>
            </a:extLst>
          </p:cNvPr>
          <p:cNvSpPr>
            <a:spLocks noGrp="1"/>
          </p:cNvSpPr>
          <p:nvPr>
            <p:ph idx="1"/>
          </p:nvPr>
        </p:nvSpPr>
        <p:spPr/>
        <p:txBody>
          <a:bodyPr>
            <a:normAutofit fontScale="25000" lnSpcReduction="20000"/>
          </a:bodyPr>
          <a:lstStyle/>
          <a:p>
            <a:pPr marL="0" indent="0">
              <a:buNone/>
            </a:pPr>
            <a:r>
              <a:rPr lang="nl-NL" sz="9200" dirty="0"/>
              <a:t>Maak nu ruim baan, de Redder komt eraan. </a:t>
            </a:r>
          </a:p>
          <a:p>
            <a:pPr marL="0" indent="0">
              <a:buNone/>
            </a:pPr>
            <a:r>
              <a:rPr lang="nl-NL" sz="9200" dirty="0"/>
              <a:t>God is op weg om onder ons te wonen. </a:t>
            </a:r>
          </a:p>
          <a:p>
            <a:pPr marL="0" indent="0">
              <a:buNone/>
            </a:pPr>
            <a:r>
              <a:rPr lang="nl-NL" sz="9200" dirty="0"/>
              <a:t>Hoog tijd dus om je leven op te schonen, </a:t>
            </a:r>
          </a:p>
          <a:p>
            <a:pPr marL="0" indent="0">
              <a:buNone/>
            </a:pPr>
            <a:r>
              <a:rPr lang="nl-NL" sz="9200" dirty="0"/>
              <a:t>zodat ook jij Hem tegemoet kunt gaan. </a:t>
            </a:r>
          </a:p>
          <a:p>
            <a:pPr marL="0" indent="0">
              <a:buNone/>
            </a:pPr>
            <a:r>
              <a:rPr lang="nl-NL" sz="9200" dirty="0"/>
              <a:t> </a:t>
            </a:r>
          </a:p>
          <a:p>
            <a:pPr marL="0" indent="0">
              <a:buNone/>
            </a:pPr>
            <a:r>
              <a:rPr lang="nl-NL" sz="9200" dirty="0"/>
              <a:t>Hij zal Zijn heerlijkheid en grootheid tonen. </a:t>
            </a:r>
          </a:p>
          <a:p>
            <a:pPr marL="0" indent="0">
              <a:buNone/>
            </a:pPr>
            <a:r>
              <a:rPr lang="nl-NL" sz="9200" dirty="0"/>
              <a:t>Geen tegenstander kan Zijn arm weerstaan. </a:t>
            </a:r>
          </a:p>
          <a:p>
            <a:pPr marL="0" indent="0">
              <a:buNone/>
            </a:pPr>
            <a:r>
              <a:rPr lang="nl-NL" sz="9200" dirty="0"/>
              <a:t>Rebellen zal Hij in de boeien slaan </a:t>
            </a:r>
          </a:p>
          <a:p>
            <a:pPr marL="0" indent="0">
              <a:buNone/>
            </a:pPr>
            <a:r>
              <a:rPr lang="nl-NL" sz="9200" dirty="0"/>
              <a:t>en wie gehoorzaam is, zal Hij belonen</a:t>
            </a:r>
            <a:r>
              <a:rPr lang="nl-NL" sz="9600" dirty="0"/>
              <a:t>. </a:t>
            </a:r>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EFD6E568-DF0D-F32D-02B6-D55CD512B759}"/>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1F4AD05C-69C5-8950-96B4-F87D97EC9658}"/>
              </a:ext>
            </a:extLst>
          </p:cNvPr>
          <p:cNvPicPr>
            <a:picLocks noChangeAspect="1"/>
          </p:cNvPicPr>
          <p:nvPr/>
        </p:nvPicPr>
        <p:blipFill>
          <a:blip r:embed="rId2"/>
          <a:stretch>
            <a:fillRect/>
          </a:stretch>
        </p:blipFill>
        <p:spPr>
          <a:xfrm>
            <a:off x="8381723" y="2732626"/>
            <a:ext cx="1641166" cy="2311501"/>
          </a:xfrm>
          <a:prstGeom prst="rect">
            <a:avLst/>
          </a:prstGeom>
        </p:spPr>
      </p:pic>
    </p:spTree>
    <p:extLst>
      <p:ext uri="{BB962C8B-B14F-4D97-AF65-F5344CB8AC3E}">
        <p14:creationId xmlns:p14="http://schemas.microsoft.com/office/powerpoint/2010/main" val="3584244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DC01D8-0081-C5F7-0B1B-A0F35C7AC4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CAB9BE-BF6B-FA58-3804-911069D37E46}"/>
              </a:ext>
            </a:extLst>
          </p:cNvPr>
          <p:cNvSpPr>
            <a:spLocks noGrp="1"/>
          </p:cNvSpPr>
          <p:nvPr>
            <p:ph type="title"/>
          </p:nvPr>
        </p:nvSpPr>
        <p:spPr>
          <a:xfrm>
            <a:off x="700635" y="914400"/>
            <a:ext cx="10691265" cy="806245"/>
          </a:xfrm>
        </p:spPr>
        <p:txBody>
          <a:bodyPr>
            <a:normAutofit/>
          </a:bodyPr>
          <a:lstStyle/>
          <a:p>
            <a:r>
              <a:rPr lang="nl-NL" sz="3100" b="1" dirty="0">
                <a:solidFill>
                  <a:srgbClr val="151A80"/>
                </a:solidFill>
              </a:rPr>
              <a:t>Gedicht: De Redder komt, </a:t>
            </a:r>
            <a:r>
              <a:rPr lang="nl-NL" sz="2400" b="1" dirty="0">
                <a:solidFill>
                  <a:srgbClr val="151A80"/>
                </a:solidFill>
              </a:rPr>
              <a:t>door ARIE MAASLAND</a:t>
            </a:r>
          </a:p>
        </p:txBody>
      </p:sp>
      <p:sp>
        <p:nvSpPr>
          <p:cNvPr id="10" name="Content Placeholder 9">
            <a:extLst>
              <a:ext uri="{FF2B5EF4-FFF2-40B4-BE49-F238E27FC236}">
                <a16:creationId xmlns:a16="http://schemas.microsoft.com/office/drawing/2014/main" id="{1DD98918-38F2-82F9-EC7A-C6C1E614C0DA}"/>
              </a:ext>
            </a:extLst>
          </p:cNvPr>
          <p:cNvSpPr>
            <a:spLocks noGrp="1"/>
          </p:cNvSpPr>
          <p:nvPr>
            <p:ph idx="1"/>
          </p:nvPr>
        </p:nvSpPr>
        <p:spPr/>
        <p:txBody>
          <a:bodyPr>
            <a:normAutofit fontScale="25000" lnSpcReduction="20000"/>
          </a:bodyPr>
          <a:lstStyle/>
          <a:p>
            <a:pPr marL="0" indent="0">
              <a:buNone/>
            </a:pPr>
            <a:r>
              <a:rPr lang="nl-NL" sz="11200" dirty="0"/>
              <a:t>Zijn knechten vinden rust onder Zijn hoede. </a:t>
            </a:r>
          </a:p>
          <a:p>
            <a:pPr marL="0" indent="0">
              <a:buNone/>
            </a:pPr>
            <a:r>
              <a:rPr lang="nl-NL" sz="11200" dirty="0"/>
              <a:t>Hij zal hen koesteren, Hij zal hen voeden, </a:t>
            </a:r>
          </a:p>
          <a:p>
            <a:pPr marL="0" indent="0">
              <a:buNone/>
            </a:pPr>
            <a:r>
              <a:rPr lang="nl-NL" sz="11200" dirty="0"/>
              <a:t>zoals een herder die zijn kudde weidt. </a:t>
            </a:r>
          </a:p>
          <a:p>
            <a:pPr marL="0" indent="0">
              <a:buNone/>
            </a:pPr>
            <a:r>
              <a:rPr lang="nl-NL" sz="11200" dirty="0"/>
              <a:t> </a:t>
            </a:r>
          </a:p>
          <a:p>
            <a:pPr marL="0" indent="0">
              <a:buNone/>
            </a:pPr>
            <a:r>
              <a:rPr lang="nl-NL" sz="11200" dirty="0"/>
              <a:t>Niet langer zit Zijn volk in schuld gevangen. </a:t>
            </a:r>
          </a:p>
          <a:p>
            <a:pPr marL="0" indent="0">
              <a:buNone/>
            </a:pPr>
            <a:r>
              <a:rPr lang="nl-NL" sz="11200" dirty="0"/>
              <a:t>In plaats van straf zal het Zijn troost ontvangen. </a:t>
            </a:r>
          </a:p>
          <a:p>
            <a:pPr marL="0" indent="0">
              <a:buNone/>
            </a:pPr>
            <a:r>
              <a:rPr lang="nl-NL" sz="11200" dirty="0"/>
              <a:t>Het deelt opnieuw in Zijn barmhartigheid. </a:t>
            </a:r>
          </a:p>
          <a:p>
            <a:pPr marL="0" indent="0">
              <a:buNone/>
            </a:pPr>
            <a:r>
              <a:rPr lang="nl-NL" sz="11200" dirty="0"/>
              <a:t> </a:t>
            </a:r>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C1767425-6DEE-8AE1-908F-38A509DE6E12}"/>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535370CB-108F-0B03-37F5-61B57876A020}"/>
              </a:ext>
            </a:extLst>
          </p:cNvPr>
          <p:cNvPicPr>
            <a:picLocks noChangeAspect="1"/>
          </p:cNvPicPr>
          <p:nvPr/>
        </p:nvPicPr>
        <p:blipFill>
          <a:blip r:embed="rId2"/>
          <a:stretch>
            <a:fillRect/>
          </a:stretch>
        </p:blipFill>
        <p:spPr>
          <a:xfrm>
            <a:off x="9091936" y="2496802"/>
            <a:ext cx="1543512" cy="2173961"/>
          </a:xfrm>
          <a:prstGeom prst="rect">
            <a:avLst/>
          </a:prstGeom>
        </p:spPr>
      </p:pic>
    </p:spTree>
    <p:extLst>
      <p:ext uri="{BB962C8B-B14F-4D97-AF65-F5344CB8AC3E}">
        <p14:creationId xmlns:p14="http://schemas.microsoft.com/office/powerpoint/2010/main" val="263353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E2F3D2-A329-D7F1-8212-4E995B8827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38DEAF-CB62-FFE4-986A-31BB1ECECC76}"/>
              </a:ext>
            </a:extLst>
          </p:cNvPr>
          <p:cNvSpPr>
            <a:spLocks noGrp="1"/>
          </p:cNvSpPr>
          <p:nvPr>
            <p:ph type="title"/>
          </p:nvPr>
        </p:nvSpPr>
        <p:spPr>
          <a:xfrm>
            <a:off x="700635" y="914400"/>
            <a:ext cx="10691265" cy="1563329"/>
          </a:xfrm>
        </p:spPr>
        <p:txBody>
          <a:bodyPr>
            <a:normAutofit/>
          </a:bodyPr>
          <a:lstStyle/>
          <a:p>
            <a:r>
              <a:rPr lang="nl-NL" sz="3100" b="1" dirty="0">
                <a:solidFill>
                  <a:srgbClr val="151A80"/>
                </a:solidFill>
              </a:rPr>
              <a:t>-Lukas 2:1-7 </a:t>
            </a:r>
            <a:br>
              <a:rPr lang="nl-NL" sz="3100" b="1" dirty="0">
                <a:solidFill>
                  <a:srgbClr val="151A80"/>
                </a:solidFill>
              </a:rPr>
            </a:br>
            <a:r>
              <a:rPr lang="nl-NL" sz="3100" b="1" dirty="0">
                <a:solidFill>
                  <a:srgbClr val="151A80"/>
                </a:solidFill>
              </a:rPr>
              <a:t>Stem: Zo lief had God de wereld… </a:t>
            </a:r>
            <a:br>
              <a:rPr lang="nl-NL" sz="3100" b="1" dirty="0">
                <a:solidFill>
                  <a:srgbClr val="151A80"/>
                </a:solidFill>
              </a:rPr>
            </a:br>
            <a:r>
              <a:rPr lang="nl-NL" sz="3100" b="1" dirty="0">
                <a:solidFill>
                  <a:srgbClr val="151A80"/>
                </a:solidFill>
              </a:rPr>
              <a:t>Gedicht, </a:t>
            </a:r>
            <a:r>
              <a:rPr lang="nl-NL" sz="2800" b="1" dirty="0">
                <a:solidFill>
                  <a:srgbClr val="151A80"/>
                </a:solidFill>
              </a:rPr>
              <a:t>DOOR Paul </a:t>
            </a:r>
            <a:r>
              <a:rPr lang="nl-NL" sz="2800" b="1" dirty="0" err="1">
                <a:solidFill>
                  <a:srgbClr val="151A80"/>
                </a:solidFill>
              </a:rPr>
              <a:t>Gerhardt</a:t>
            </a:r>
            <a:endParaRPr lang="nl-NL" sz="2800" b="1" dirty="0">
              <a:solidFill>
                <a:srgbClr val="151A80"/>
              </a:solidFill>
            </a:endParaRPr>
          </a:p>
        </p:txBody>
      </p:sp>
      <p:sp>
        <p:nvSpPr>
          <p:cNvPr id="10" name="Content Placeholder 9">
            <a:extLst>
              <a:ext uri="{FF2B5EF4-FFF2-40B4-BE49-F238E27FC236}">
                <a16:creationId xmlns:a16="http://schemas.microsoft.com/office/drawing/2014/main" id="{5FE5B8AD-34BC-6A4F-5F42-563FABE398D2}"/>
              </a:ext>
            </a:extLst>
          </p:cNvPr>
          <p:cNvSpPr>
            <a:spLocks noGrp="1"/>
          </p:cNvSpPr>
          <p:nvPr>
            <p:ph idx="1"/>
          </p:nvPr>
        </p:nvSpPr>
        <p:spPr/>
        <p:txBody>
          <a:bodyPr>
            <a:normAutofit fontScale="25000" lnSpcReduction="20000"/>
          </a:bodyPr>
          <a:lstStyle/>
          <a:p>
            <a:pPr marL="0" indent="0">
              <a:buNone/>
            </a:pPr>
            <a:r>
              <a:rPr lang="nl-NL" sz="11200" dirty="0"/>
              <a:t> </a:t>
            </a:r>
          </a:p>
          <a:p>
            <a:pPr marL="0" indent="0">
              <a:buNone/>
            </a:pPr>
            <a:r>
              <a:rPr lang="nl-NL" sz="11200" dirty="0"/>
              <a:t>Ik zie U vol verwondering aan </a:t>
            </a:r>
          </a:p>
          <a:p>
            <a:pPr marL="0" indent="0">
              <a:buNone/>
            </a:pPr>
            <a:r>
              <a:rPr lang="nl-NL" sz="11200" dirty="0"/>
              <a:t>en kan van U niet scheiden. </a:t>
            </a:r>
          </a:p>
          <a:p>
            <a:pPr marL="0" indent="0">
              <a:buNone/>
            </a:pPr>
            <a:r>
              <a:rPr lang="nl-NL" sz="11200" dirty="0"/>
              <a:t>Laat mij hier aan Uw kribbe staan </a:t>
            </a:r>
          </a:p>
          <a:p>
            <a:pPr marL="0" indent="0">
              <a:buNone/>
            </a:pPr>
            <a:r>
              <a:rPr lang="nl-NL" sz="11200" dirty="0"/>
              <a:t>En mij in U verblijden. </a:t>
            </a:r>
          </a:p>
          <a:p>
            <a:pPr marL="0" indent="0">
              <a:buNone/>
            </a:pPr>
            <a:r>
              <a:rPr lang="nl-NL" sz="11200" dirty="0"/>
              <a:t>Bevatten kan mijn geest U niet, </a:t>
            </a:r>
          </a:p>
          <a:p>
            <a:pPr marL="0" indent="0">
              <a:buNone/>
            </a:pPr>
            <a:r>
              <a:rPr lang="nl-NL" sz="11200" dirty="0"/>
              <a:t>het wonder dat hier is geschied </a:t>
            </a:r>
          </a:p>
          <a:p>
            <a:pPr marL="0" indent="0">
              <a:buNone/>
            </a:pPr>
            <a:r>
              <a:rPr lang="nl-NL" sz="11200" dirty="0"/>
              <a:t>gaat mijn verstand te boven. </a:t>
            </a:r>
          </a:p>
          <a:p>
            <a:pPr marL="0" indent="0">
              <a:buNone/>
            </a:pPr>
            <a:r>
              <a:rPr lang="nl-NL" sz="11200" dirty="0"/>
              <a:t> </a:t>
            </a:r>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B776B043-CCDD-4DEE-2D42-BFC2CDAF8B17}"/>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6" name="Afbeelding 5">
            <a:extLst>
              <a:ext uri="{FF2B5EF4-FFF2-40B4-BE49-F238E27FC236}">
                <a16:creationId xmlns:a16="http://schemas.microsoft.com/office/drawing/2014/main" id="{83E3D4D7-AE79-AD82-9349-5F331465AC89}"/>
              </a:ext>
            </a:extLst>
          </p:cNvPr>
          <p:cNvPicPr>
            <a:picLocks noChangeAspect="1"/>
          </p:cNvPicPr>
          <p:nvPr/>
        </p:nvPicPr>
        <p:blipFill>
          <a:blip r:embed="rId2"/>
          <a:stretch>
            <a:fillRect/>
          </a:stretch>
        </p:blipFill>
        <p:spPr>
          <a:xfrm>
            <a:off x="8177536" y="2681056"/>
            <a:ext cx="1784577" cy="2513489"/>
          </a:xfrm>
          <a:prstGeom prst="rect">
            <a:avLst/>
          </a:prstGeom>
        </p:spPr>
      </p:pic>
    </p:spTree>
    <p:extLst>
      <p:ext uri="{BB962C8B-B14F-4D97-AF65-F5344CB8AC3E}">
        <p14:creationId xmlns:p14="http://schemas.microsoft.com/office/powerpoint/2010/main" val="3874651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9D3A59-47CC-7B5E-443F-4B51025C856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ED8333-467E-31A2-E1AF-4378B853C1C0}"/>
              </a:ext>
            </a:extLst>
          </p:cNvPr>
          <p:cNvSpPr>
            <a:spLocks noGrp="1"/>
          </p:cNvSpPr>
          <p:nvPr>
            <p:ph type="title"/>
          </p:nvPr>
        </p:nvSpPr>
        <p:spPr>
          <a:xfrm>
            <a:off x="700635" y="914401"/>
            <a:ext cx="10691265" cy="695216"/>
          </a:xfrm>
        </p:spPr>
        <p:txBody>
          <a:bodyPr>
            <a:normAutofit fontScale="90000"/>
          </a:bodyPr>
          <a:lstStyle/>
          <a:p>
            <a:br>
              <a:rPr lang="nl-NL" sz="3100" b="1" dirty="0">
                <a:solidFill>
                  <a:srgbClr val="151A80"/>
                </a:solidFill>
              </a:rPr>
            </a:br>
            <a:br>
              <a:rPr lang="nl-NL" sz="3100" b="1" dirty="0">
                <a:solidFill>
                  <a:srgbClr val="151A80"/>
                </a:solidFill>
              </a:rPr>
            </a:br>
            <a:br>
              <a:rPr lang="nl-NL" sz="3100" b="1" dirty="0">
                <a:solidFill>
                  <a:srgbClr val="151A80"/>
                </a:solidFill>
              </a:rPr>
            </a:br>
            <a:br>
              <a:rPr lang="nl-NL" sz="3100" b="1" dirty="0">
                <a:solidFill>
                  <a:srgbClr val="151A80"/>
                </a:solidFill>
              </a:rPr>
            </a:br>
            <a:br>
              <a:rPr lang="nl-NL" sz="3100" b="1" dirty="0">
                <a:solidFill>
                  <a:srgbClr val="151A80"/>
                </a:solidFill>
              </a:rPr>
            </a:br>
            <a:r>
              <a:rPr lang="nl-NL" sz="3100" b="1" dirty="0">
                <a:solidFill>
                  <a:srgbClr val="151A80"/>
                </a:solidFill>
              </a:rPr>
              <a:t>Meditatie: Zo lief had God de wereld </a:t>
            </a:r>
          </a:p>
        </p:txBody>
      </p:sp>
      <p:sp>
        <p:nvSpPr>
          <p:cNvPr id="10" name="Content Placeholder 9">
            <a:extLst>
              <a:ext uri="{FF2B5EF4-FFF2-40B4-BE49-F238E27FC236}">
                <a16:creationId xmlns:a16="http://schemas.microsoft.com/office/drawing/2014/main" id="{409A5F49-0AA7-1393-E8F6-2F16BB8D2469}"/>
              </a:ext>
            </a:extLst>
          </p:cNvPr>
          <p:cNvSpPr>
            <a:spLocks noGrp="1"/>
          </p:cNvSpPr>
          <p:nvPr>
            <p:ph idx="1"/>
          </p:nvPr>
        </p:nvSpPr>
        <p:spPr/>
        <p:txBody>
          <a:bodyPr>
            <a:normAutofit fontScale="40000" lnSpcReduction="20000"/>
          </a:bodyPr>
          <a:lstStyle/>
          <a:p>
            <a:pPr marL="0" indent="0">
              <a:buNone/>
            </a:pPr>
            <a:r>
              <a:rPr lang="nl-NL" sz="11200" dirty="0"/>
              <a:t> </a:t>
            </a:r>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BB31F24C-3DA3-CFB9-B526-D3A52AAF13B6}"/>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ECB3D6D8-C738-6B13-522F-B7FDCE22412A}"/>
              </a:ext>
            </a:extLst>
          </p:cNvPr>
          <p:cNvPicPr>
            <a:picLocks noChangeAspect="1"/>
          </p:cNvPicPr>
          <p:nvPr/>
        </p:nvPicPr>
        <p:blipFill>
          <a:blip r:embed="rId2"/>
          <a:stretch>
            <a:fillRect/>
          </a:stretch>
        </p:blipFill>
        <p:spPr>
          <a:xfrm>
            <a:off x="7884573" y="1935332"/>
            <a:ext cx="2496834" cy="3516667"/>
          </a:xfrm>
          <a:prstGeom prst="rect">
            <a:avLst/>
          </a:prstGeom>
        </p:spPr>
      </p:pic>
    </p:spTree>
    <p:extLst>
      <p:ext uri="{BB962C8B-B14F-4D97-AF65-F5344CB8AC3E}">
        <p14:creationId xmlns:p14="http://schemas.microsoft.com/office/powerpoint/2010/main" val="2163351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3576AE-F9B4-A74F-673B-200E854A8E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F1A5F7-9CB6-4A97-F94D-B72F6A1B299B}"/>
              </a:ext>
            </a:extLst>
          </p:cNvPr>
          <p:cNvSpPr>
            <a:spLocks noGrp="1"/>
          </p:cNvSpPr>
          <p:nvPr>
            <p:ph type="title"/>
          </p:nvPr>
        </p:nvSpPr>
        <p:spPr>
          <a:xfrm>
            <a:off x="700635" y="914401"/>
            <a:ext cx="10691265" cy="695216"/>
          </a:xfrm>
        </p:spPr>
        <p:txBody>
          <a:bodyPr>
            <a:normAutofit/>
          </a:bodyPr>
          <a:lstStyle/>
          <a:p>
            <a:r>
              <a:rPr lang="nl-NL" sz="3100" b="1" dirty="0">
                <a:solidFill>
                  <a:srgbClr val="151A80"/>
                </a:solidFill>
              </a:rPr>
              <a:t>Zingen: Ik kniel aan Uwe kribbe neer (Gezang 21) </a:t>
            </a:r>
          </a:p>
        </p:txBody>
      </p:sp>
      <p:sp>
        <p:nvSpPr>
          <p:cNvPr id="10" name="Content Placeholder 9">
            <a:extLst>
              <a:ext uri="{FF2B5EF4-FFF2-40B4-BE49-F238E27FC236}">
                <a16:creationId xmlns:a16="http://schemas.microsoft.com/office/drawing/2014/main" id="{153CD1A7-8CF5-C322-2EB1-C1FAE08F7C77}"/>
              </a:ext>
            </a:extLst>
          </p:cNvPr>
          <p:cNvSpPr>
            <a:spLocks noGrp="1"/>
          </p:cNvSpPr>
          <p:nvPr>
            <p:ph idx="1"/>
          </p:nvPr>
        </p:nvSpPr>
        <p:spPr/>
        <p:txBody>
          <a:bodyPr>
            <a:normAutofit fontScale="25000" lnSpcReduction="20000"/>
          </a:bodyPr>
          <a:lstStyle/>
          <a:p>
            <a:pPr marL="0" indent="0">
              <a:buNone/>
            </a:pPr>
            <a:r>
              <a:rPr lang="nl-NL" sz="11200" dirty="0"/>
              <a:t>Ik kniel aan Uwe kribbe neer,  </a:t>
            </a:r>
          </a:p>
          <a:p>
            <a:pPr marL="0" indent="0">
              <a:buNone/>
            </a:pPr>
            <a:r>
              <a:rPr lang="nl-NL" sz="11200" dirty="0"/>
              <a:t>o Jezus, Gij mijn leven! </a:t>
            </a:r>
          </a:p>
          <a:p>
            <a:pPr marL="0" indent="0">
              <a:buNone/>
            </a:pPr>
            <a:r>
              <a:rPr lang="nl-NL" sz="11200" dirty="0"/>
              <a:t>Ik kom tot U en breng U, Heer,  </a:t>
            </a:r>
          </a:p>
          <a:p>
            <a:pPr marL="0" indent="0">
              <a:buNone/>
            </a:pPr>
            <a:r>
              <a:rPr lang="nl-NL" sz="11200" dirty="0"/>
              <a:t>wat Gij mij hebt gegeven. </a:t>
            </a:r>
          </a:p>
          <a:p>
            <a:pPr marL="0" indent="0">
              <a:buNone/>
            </a:pPr>
            <a:r>
              <a:rPr lang="nl-NL" sz="11200" dirty="0"/>
              <a:t>O, neem mijn leven, geest en hart, </a:t>
            </a:r>
          </a:p>
          <a:p>
            <a:pPr marL="0" indent="0">
              <a:buNone/>
            </a:pPr>
            <a:r>
              <a:rPr lang="nl-NL" sz="11200" dirty="0"/>
              <a:t>en laat mijn ziel in vreugd en smart, </a:t>
            </a:r>
          </a:p>
          <a:p>
            <a:pPr marL="0" indent="0">
              <a:buNone/>
            </a:pPr>
            <a:r>
              <a:rPr lang="nl-NL" sz="11200" dirty="0"/>
              <a:t>bij U geborgen wezen! </a:t>
            </a:r>
          </a:p>
          <a:p>
            <a:pPr marL="0" indent="0">
              <a:buNone/>
            </a:pPr>
            <a:r>
              <a:rPr lang="nl-NL" sz="11200" dirty="0"/>
              <a:t> </a:t>
            </a:r>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9D5F63AA-45D9-97E6-D753-B765897F4631}"/>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68F46022-5B4A-F0B8-C83D-C9DBA38EF0E9}"/>
              </a:ext>
            </a:extLst>
          </p:cNvPr>
          <p:cNvPicPr>
            <a:picLocks noChangeAspect="1"/>
          </p:cNvPicPr>
          <p:nvPr/>
        </p:nvPicPr>
        <p:blipFill>
          <a:blip r:embed="rId2"/>
          <a:stretch>
            <a:fillRect/>
          </a:stretch>
        </p:blipFill>
        <p:spPr>
          <a:xfrm>
            <a:off x="7760286" y="2604209"/>
            <a:ext cx="1650044" cy="2324006"/>
          </a:xfrm>
          <a:prstGeom prst="rect">
            <a:avLst/>
          </a:prstGeom>
        </p:spPr>
      </p:pic>
    </p:spTree>
    <p:extLst>
      <p:ext uri="{BB962C8B-B14F-4D97-AF65-F5344CB8AC3E}">
        <p14:creationId xmlns:p14="http://schemas.microsoft.com/office/powerpoint/2010/main" val="354207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FEC73B-89E3-C816-961E-55EDBC8BE5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59DF4A-F2A8-B34F-4B25-687170CEB632}"/>
              </a:ext>
            </a:extLst>
          </p:cNvPr>
          <p:cNvSpPr>
            <a:spLocks noGrp="1"/>
          </p:cNvSpPr>
          <p:nvPr>
            <p:ph type="title"/>
          </p:nvPr>
        </p:nvSpPr>
        <p:spPr>
          <a:xfrm>
            <a:off x="700635" y="914401"/>
            <a:ext cx="10691265" cy="695216"/>
          </a:xfrm>
        </p:spPr>
        <p:txBody>
          <a:bodyPr>
            <a:normAutofit/>
          </a:bodyPr>
          <a:lstStyle/>
          <a:p>
            <a:r>
              <a:rPr lang="nl-NL" sz="3100" b="1" dirty="0">
                <a:solidFill>
                  <a:srgbClr val="151A80"/>
                </a:solidFill>
              </a:rPr>
              <a:t>Zingen: Ik kniel aan Uwe kribbe neer (Gezang 21) </a:t>
            </a:r>
          </a:p>
        </p:txBody>
      </p:sp>
      <p:sp>
        <p:nvSpPr>
          <p:cNvPr id="10" name="Content Placeholder 9">
            <a:extLst>
              <a:ext uri="{FF2B5EF4-FFF2-40B4-BE49-F238E27FC236}">
                <a16:creationId xmlns:a16="http://schemas.microsoft.com/office/drawing/2014/main" id="{D1E97AB2-A837-1F56-2281-6489DAFD55B1}"/>
              </a:ext>
            </a:extLst>
          </p:cNvPr>
          <p:cNvSpPr>
            <a:spLocks noGrp="1"/>
          </p:cNvSpPr>
          <p:nvPr>
            <p:ph idx="1"/>
          </p:nvPr>
        </p:nvSpPr>
        <p:spPr>
          <a:xfrm>
            <a:off x="700635" y="1995851"/>
            <a:ext cx="10514283" cy="3739896"/>
          </a:xfrm>
        </p:spPr>
        <p:txBody>
          <a:bodyPr>
            <a:normAutofit fontScale="25000" lnSpcReduction="20000"/>
          </a:bodyPr>
          <a:lstStyle/>
          <a:p>
            <a:pPr marL="0" indent="0">
              <a:buNone/>
            </a:pPr>
            <a:r>
              <a:rPr lang="nl-NL" sz="11200" dirty="0"/>
              <a:t>Nog voor ik was een kindje klein, </a:t>
            </a:r>
          </a:p>
          <a:p>
            <a:pPr marL="0" indent="0">
              <a:buNone/>
            </a:pPr>
            <a:r>
              <a:rPr lang="nl-NL" sz="11200" dirty="0"/>
              <a:t>zijt Gij op aard gekomen, </a:t>
            </a:r>
          </a:p>
          <a:p>
            <a:pPr marL="0" indent="0">
              <a:buNone/>
            </a:pPr>
            <a:r>
              <a:rPr lang="nl-NL" sz="11200" dirty="0"/>
              <a:t>en hebt Gij zelf, zo </a:t>
            </a:r>
            <a:r>
              <a:rPr lang="nl-NL" sz="11200" dirty="0" err="1"/>
              <a:t>vlek’loos</a:t>
            </a:r>
            <a:r>
              <a:rPr lang="nl-NL" sz="11200" dirty="0"/>
              <a:t> rein, </a:t>
            </a:r>
          </a:p>
          <a:p>
            <a:pPr marL="0" indent="0">
              <a:buNone/>
            </a:pPr>
            <a:r>
              <a:rPr lang="nl-NL" sz="11200" dirty="0"/>
              <a:t>mijn schuld op U genomen. </a:t>
            </a:r>
          </a:p>
          <a:p>
            <a:pPr marL="0" indent="0">
              <a:buNone/>
            </a:pPr>
            <a:r>
              <a:rPr lang="nl-NL" sz="11200" dirty="0"/>
              <a:t>Eer ‘k door Uw hand was voortgebracht,  </a:t>
            </a:r>
          </a:p>
          <a:p>
            <a:pPr marL="0" indent="0">
              <a:buNone/>
            </a:pPr>
            <a:r>
              <a:rPr lang="nl-NL" sz="11200" dirty="0"/>
              <a:t>had reeds Uw </a:t>
            </a:r>
            <a:r>
              <a:rPr lang="nl-NL" sz="11200" dirty="0" err="1"/>
              <a:t>liefd</a:t>
            </a:r>
            <a:r>
              <a:rPr lang="nl-NL" sz="11200" dirty="0"/>
              <a:t>’ aan mij gedacht, </a:t>
            </a:r>
          </a:p>
          <a:p>
            <a:pPr marL="0" indent="0">
              <a:buNone/>
            </a:pPr>
            <a:r>
              <a:rPr lang="nl-NL" sz="11200" dirty="0"/>
              <a:t>mij tot Uw kind verkoren. </a:t>
            </a:r>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A01DA88D-225B-9FC7-5791-17685C1D96C1}"/>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49419B0E-F360-DE9E-0D54-643EBBF4345D}"/>
              </a:ext>
            </a:extLst>
          </p:cNvPr>
          <p:cNvPicPr>
            <a:picLocks noChangeAspect="1"/>
          </p:cNvPicPr>
          <p:nvPr/>
        </p:nvPicPr>
        <p:blipFill>
          <a:blip r:embed="rId2"/>
          <a:stretch>
            <a:fillRect/>
          </a:stretch>
        </p:blipFill>
        <p:spPr>
          <a:xfrm>
            <a:off x="8008861" y="2337129"/>
            <a:ext cx="1738821" cy="2449044"/>
          </a:xfrm>
          <a:prstGeom prst="rect">
            <a:avLst/>
          </a:prstGeom>
        </p:spPr>
      </p:pic>
    </p:spTree>
    <p:extLst>
      <p:ext uri="{BB962C8B-B14F-4D97-AF65-F5344CB8AC3E}">
        <p14:creationId xmlns:p14="http://schemas.microsoft.com/office/powerpoint/2010/main" val="3743314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E6C861-7DAF-6D2A-5EE5-B1B237E63A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8C0A8F-39CF-51D3-1BF3-E51BCA8D1BC2}"/>
              </a:ext>
            </a:extLst>
          </p:cNvPr>
          <p:cNvSpPr>
            <a:spLocks noGrp="1"/>
          </p:cNvSpPr>
          <p:nvPr>
            <p:ph type="title"/>
          </p:nvPr>
        </p:nvSpPr>
        <p:spPr>
          <a:xfrm>
            <a:off x="4279037" y="1122253"/>
            <a:ext cx="10852763" cy="510495"/>
          </a:xfrm>
        </p:spPr>
        <p:txBody>
          <a:bodyPr>
            <a:noAutofit/>
          </a:bodyPr>
          <a:lstStyle/>
          <a:p>
            <a:br>
              <a:rPr lang="nl-NL" b="1" dirty="0">
                <a:solidFill>
                  <a:srgbClr val="151A80"/>
                </a:solidFill>
              </a:rPr>
            </a:br>
            <a:br>
              <a:rPr lang="nl-NL" b="1" dirty="0">
                <a:solidFill>
                  <a:srgbClr val="151A80"/>
                </a:solidFill>
              </a:rPr>
            </a:br>
            <a:r>
              <a:rPr lang="nl-NL" b="1" dirty="0">
                <a:solidFill>
                  <a:srgbClr val="151A80"/>
                </a:solidFill>
              </a:rPr>
              <a:t>PAUZE</a:t>
            </a:r>
          </a:p>
        </p:txBody>
      </p:sp>
      <p:sp>
        <p:nvSpPr>
          <p:cNvPr id="10" name="Content Placeholder 9">
            <a:extLst>
              <a:ext uri="{FF2B5EF4-FFF2-40B4-BE49-F238E27FC236}">
                <a16:creationId xmlns:a16="http://schemas.microsoft.com/office/drawing/2014/main" id="{329A12AA-7E5A-FBB9-8C9F-DB74E3078075}"/>
              </a:ext>
            </a:extLst>
          </p:cNvPr>
          <p:cNvSpPr>
            <a:spLocks noGrp="1"/>
          </p:cNvSpPr>
          <p:nvPr>
            <p:ph idx="1"/>
          </p:nvPr>
        </p:nvSpPr>
        <p:spPr>
          <a:xfrm>
            <a:off x="700635" y="1995851"/>
            <a:ext cx="10514283" cy="3739896"/>
          </a:xfrm>
        </p:spPr>
        <p:txBody>
          <a:bodyPr>
            <a:normAutofit fontScale="25000" lnSpcReduction="20000"/>
          </a:bodyPr>
          <a:lstStyle/>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18527D6D-347C-ECE9-BEF4-3159B2AB22D7}"/>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6" name="Afbeelding 5">
            <a:extLst>
              <a:ext uri="{FF2B5EF4-FFF2-40B4-BE49-F238E27FC236}">
                <a16:creationId xmlns:a16="http://schemas.microsoft.com/office/drawing/2014/main" id="{807DDDC3-09A6-6EA6-59BC-6E53014B10C7}"/>
              </a:ext>
            </a:extLst>
          </p:cNvPr>
          <p:cNvPicPr>
            <a:picLocks noChangeAspect="1"/>
          </p:cNvPicPr>
          <p:nvPr/>
        </p:nvPicPr>
        <p:blipFill>
          <a:blip r:embed="rId2"/>
          <a:stretch>
            <a:fillRect/>
          </a:stretch>
        </p:blipFill>
        <p:spPr>
          <a:xfrm>
            <a:off x="7618680" y="1111171"/>
            <a:ext cx="3025646" cy="4261473"/>
          </a:xfrm>
          <a:prstGeom prst="rect">
            <a:avLst/>
          </a:prstGeom>
        </p:spPr>
      </p:pic>
    </p:spTree>
    <p:extLst>
      <p:ext uri="{BB962C8B-B14F-4D97-AF65-F5344CB8AC3E}">
        <p14:creationId xmlns:p14="http://schemas.microsoft.com/office/powerpoint/2010/main" val="2852384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3BFD5B-D2EB-D315-BCB5-8543C0EC045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CF3962-64D6-6B72-2CFE-96C7133E36CA}"/>
              </a:ext>
            </a:extLst>
          </p:cNvPr>
          <p:cNvSpPr>
            <a:spLocks noGrp="1"/>
          </p:cNvSpPr>
          <p:nvPr>
            <p:ph type="title"/>
          </p:nvPr>
        </p:nvSpPr>
        <p:spPr>
          <a:xfrm>
            <a:off x="700635" y="914401"/>
            <a:ext cx="10691265" cy="695216"/>
          </a:xfrm>
        </p:spPr>
        <p:txBody>
          <a:bodyPr>
            <a:normAutofit/>
          </a:bodyPr>
          <a:lstStyle/>
          <a:p>
            <a:r>
              <a:rPr lang="nl-NL" sz="3100" b="1" dirty="0">
                <a:solidFill>
                  <a:srgbClr val="151A80"/>
                </a:solidFill>
              </a:rPr>
              <a:t> Zingen: Jubel het uit (opwekking 525) </a:t>
            </a:r>
          </a:p>
        </p:txBody>
      </p:sp>
      <p:sp>
        <p:nvSpPr>
          <p:cNvPr id="10" name="Content Placeholder 9">
            <a:extLst>
              <a:ext uri="{FF2B5EF4-FFF2-40B4-BE49-F238E27FC236}">
                <a16:creationId xmlns:a16="http://schemas.microsoft.com/office/drawing/2014/main" id="{7B43D28E-134F-B81F-6249-75F7803CE60A}"/>
              </a:ext>
            </a:extLst>
          </p:cNvPr>
          <p:cNvSpPr>
            <a:spLocks noGrp="1"/>
          </p:cNvSpPr>
          <p:nvPr>
            <p:ph idx="1"/>
          </p:nvPr>
        </p:nvSpPr>
        <p:spPr>
          <a:xfrm>
            <a:off x="700635" y="1995851"/>
            <a:ext cx="10514283" cy="3739896"/>
          </a:xfrm>
        </p:spPr>
        <p:txBody>
          <a:bodyPr>
            <a:normAutofit fontScale="25000" lnSpcReduction="20000"/>
          </a:bodyPr>
          <a:lstStyle/>
          <a:p>
            <a:pPr marL="0" indent="0">
              <a:buNone/>
            </a:pPr>
            <a:r>
              <a:rPr lang="nl-NL" sz="11200" dirty="0"/>
              <a:t>Jubel het uit. </a:t>
            </a:r>
          </a:p>
          <a:p>
            <a:pPr marL="0" indent="0">
              <a:buNone/>
            </a:pPr>
            <a:r>
              <a:rPr lang="nl-NL" sz="11200" dirty="0"/>
              <a:t>De Heer is hier; </a:t>
            </a:r>
          </a:p>
          <a:p>
            <a:pPr marL="0" indent="0">
              <a:buNone/>
            </a:pPr>
            <a:r>
              <a:rPr lang="nl-NL" sz="11200" dirty="0"/>
              <a:t>Ontvang het Koningskind! </a:t>
            </a:r>
          </a:p>
          <a:p>
            <a:pPr marL="0" indent="0">
              <a:buNone/>
            </a:pPr>
            <a:r>
              <a:rPr lang="nl-NL" sz="11200" dirty="0"/>
              <a:t>Als Redder van de aarde </a:t>
            </a:r>
          </a:p>
          <a:p>
            <a:pPr marL="0" indent="0">
              <a:buNone/>
            </a:pPr>
            <a:r>
              <a:rPr lang="nl-NL" sz="11200" dirty="0"/>
              <a:t>Geeft Hij het leven waarde. </a:t>
            </a:r>
          </a:p>
          <a:p>
            <a:pPr marL="0" indent="0">
              <a:buNone/>
            </a:pPr>
            <a:r>
              <a:rPr lang="nl-NL" sz="11200" dirty="0"/>
              <a:t>Dus hemel en aarde zingt! (2x) </a:t>
            </a:r>
          </a:p>
          <a:p>
            <a:pPr marL="0" indent="0">
              <a:buNone/>
            </a:pPr>
            <a:r>
              <a:rPr lang="nl-NL" sz="11200" dirty="0"/>
              <a:t>Dus hemel, dus hemel </a:t>
            </a:r>
          </a:p>
          <a:p>
            <a:pPr marL="0" indent="0">
              <a:buNone/>
            </a:pPr>
            <a:r>
              <a:rPr lang="nl-NL" sz="11200" dirty="0"/>
              <a:t>En aarde, zingt!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5587CF45-D659-A12D-44B8-B7CD728A2DA2}"/>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39C03BF4-AF9C-08FA-B8B4-DDE7904F8A75}"/>
              </a:ext>
            </a:extLst>
          </p:cNvPr>
          <p:cNvPicPr>
            <a:picLocks noChangeAspect="1"/>
          </p:cNvPicPr>
          <p:nvPr/>
        </p:nvPicPr>
        <p:blipFill>
          <a:blip r:embed="rId2"/>
          <a:stretch>
            <a:fillRect/>
          </a:stretch>
        </p:blipFill>
        <p:spPr>
          <a:xfrm>
            <a:off x="7937839" y="2503501"/>
            <a:ext cx="1589181" cy="2238283"/>
          </a:xfrm>
          <a:prstGeom prst="rect">
            <a:avLst/>
          </a:prstGeom>
        </p:spPr>
      </p:pic>
    </p:spTree>
    <p:extLst>
      <p:ext uri="{BB962C8B-B14F-4D97-AF65-F5344CB8AC3E}">
        <p14:creationId xmlns:p14="http://schemas.microsoft.com/office/powerpoint/2010/main" val="1865993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8CD771-26C0-EE0C-4586-78ACAFCCF19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037150-DD41-3B4B-2798-24FA426A509D}"/>
              </a:ext>
            </a:extLst>
          </p:cNvPr>
          <p:cNvSpPr>
            <a:spLocks noGrp="1"/>
          </p:cNvSpPr>
          <p:nvPr>
            <p:ph type="title"/>
          </p:nvPr>
        </p:nvSpPr>
        <p:spPr>
          <a:xfrm>
            <a:off x="700635" y="914401"/>
            <a:ext cx="10691265" cy="695216"/>
          </a:xfrm>
        </p:spPr>
        <p:txBody>
          <a:bodyPr>
            <a:normAutofit/>
          </a:bodyPr>
          <a:lstStyle/>
          <a:p>
            <a:r>
              <a:rPr lang="nl-NL" sz="3100" b="1" dirty="0">
                <a:solidFill>
                  <a:srgbClr val="151A80"/>
                </a:solidFill>
              </a:rPr>
              <a:t> Zingen: Jubel het uit (opwekking 525) </a:t>
            </a:r>
          </a:p>
        </p:txBody>
      </p:sp>
      <p:sp>
        <p:nvSpPr>
          <p:cNvPr id="10" name="Content Placeholder 9">
            <a:extLst>
              <a:ext uri="{FF2B5EF4-FFF2-40B4-BE49-F238E27FC236}">
                <a16:creationId xmlns:a16="http://schemas.microsoft.com/office/drawing/2014/main" id="{2C036044-BBAA-23B9-2826-07A24053A9FF}"/>
              </a:ext>
            </a:extLst>
          </p:cNvPr>
          <p:cNvSpPr>
            <a:spLocks noGrp="1"/>
          </p:cNvSpPr>
          <p:nvPr>
            <p:ph idx="1"/>
          </p:nvPr>
        </p:nvSpPr>
        <p:spPr>
          <a:xfrm>
            <a:off x="700635" y="1995851"/>
            <a:ext cx="10514283" cy="3739896"/>
          </a:xfrm>
        </p:spPr>
        <p:txBody>
          <a:bodyPr>
            <a:normAutofit fontScale="25000" lnSpcReduction="20000"/>
          </a:bodyPr>
          <a:lstStyle/>
          <a:p>
            <a:pPr marL="0" indent="0">
              <a:buNone/>
            </a:pPr>
            <a:r>
              <a:rPr lang="nl-NL" sz="11200" dirty="0"/>
              <a:t>Jubel het uit. </a:t>
            </a:r>
          </a:p>
          <a:p>
            <a:pPr marL="0" indent="0">
              <a:buNone/>
            </a:pPr>
            <a:r>
              <a:rPr lang="nl-NL" sz="11200" dirty="0"/>
              <a:t>De Heer’ regeert; </a:t>
            </a:r>
          </a:p>
          <a:p>
            <a:pPr marL="0" indent="0">
              <a:buNone/>
            </a:pPr>
            <a:r>
              <a:rPr lang="nl-NL" sz="11200" dirty="0"/>
              <a:t>Wees blij, verhef je stem! </a:t>
            </a:r>
          </a:p>
          <a:p>
            <a:pPr marL="0" indent="0">
              <a:buNone/>
            </a:pPr>
            <a:r>
              <a:rPr lang="nl-NL" sz="11200" dirty="0"/>
              <a:t>Zing als de schepping juicht, </a:t>
            </a:r>
          </a:p>
          <a:p>
            <a:pPr marL="0" indent="0">
              <a:buNone/>
            </a:pPr>
            <a:r>
              <a:rPr lang="nl-NL" sz="11200" dirty="0"/>
              <a:t>aanbiddend voor Hem buigt </a:t>
            </a:r>
          </a:p>
          <a:p>
            <a:pPr marL="0" indent="0">
              <a:buNone/>
            </a:pPr>
            <a:r>
              <a:rPr lang="nl-NL" sz="11200" dirty="0"/>
              <a:t>Een vreugde lied voor Hem (2x) </a:t>
            </a:r>
          </a:p>
          <a:p>
            <a:pPr marL="0" indent="0">
              <a:buNone/>
            </a:pPr>
            <a:r>
              <a:rPr lang="nl-NL" sz="11200" dirty="0"/>
              <a:t>een vreugde-, een vreugdelied voor Hem!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2ECD63B0-2E0D-2B35-4EC4-88A69125AE0D}"/>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664295E4-570F-CE71-A725-22C26219C301}"/>
              </a:ext>
            </a:extLst>
          </p:cNvPr>
          <p:cNvPicPr>
            <a:picLocks noChangeAspect="1"/>
          </p:cNvPicPr>
          <p:nvPr/>
        </p:nvPicPr>
        <p:blipFill>
          <a:blip r:embed="rId2"/>
          <a:stretch>
            <a:fillRect/>
          </a:stretch>
        </p:blipFill>
        <p:spPr>
          <a:xfrm>
            <a:off x="8275191" y="2210539"/>
            <a:ext cx="1872822" cy="2637778"/>
          </a:xfrm>
          <a:prstGeom prst="rect">
            <a:avLst/>
          </a:prstGeom>
        </p:spPr>
      </p:pic>
    </p:spTree>
    <p:extLst>
      <p:ext uri="{BB962C8B-B14F-4D97-AF65-F5344CB8AC3E}">
        <p14:creationId xmlns:p14="http://schemas.microsoft.com/office/powerpoint/2010/main" val="1428900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144CE2-B33A-9AEA-74D5-079778BA45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4B59C2-2154-BE92-C390-F9D57806AFF1}"/>
              </a:ext>
            </a:extLst>
          </p:cNvPr>
          <p:cNvSpPr>
            <a:spLocks noGrp="1"/>
          </p:cNvSpPr>
          <p:nvPr>
            <p:ph type="title"/>
          </p:nvPr>
        </p:nvSpPr>
        <p:spPr>
          <a:xfrm>
            <a:off x="700635" y="914401"/>
            <a:ext cx="10691265" cy="695216"/>
          </a:xfrm>
        </p:spPr>
        <p:txBody>
          <a:bodyPr>
            <a:normAutofit/>
          </a:bodyPr>
          <a:lstStyle/>
          <a:p>
            <a:r>
              <a:rPr lang="nl-NL" sz="3100" b="1" dirty="0">
                <a:solidFill>
                  <a:srgbClr val="151A80"/>
                </a:solidFill>
              </a:rPr>
              <a:t> Zingen: Jubel het uit (opwekking 525) </a:t>
            </a:r>
          </a:p>
        </p:txBody>
      </p:sp>
      <p:sp>
        <p:nvSpPr>
          <p:cNvPr id="10" name="Content Placeholder 9">
            <a:extLst>
              <a:ext uri="{FF2B5EF4-FFF2-40B4-BE49-F238E27FC236}">
                <a16:creationId xmlns:a16="http://schemas.microsoft.com/office/drawing/2014/main" id="{B6ADF9A6-EF13-C375-53B2-9040A46627DF}"/>
              </a:ext>
            </a:extLst>
          </p:cNvPr>
          <p:cNvSpPr>
            <a:spLocks noGrp="1"/>
          </p:cNvSpPr>
          <p:nvPr>
            <p:ph idx="1"/>
          </p:nvPr>
        </p:nvSpPr>
        <p:spPr>
          <a:xfrm>
            <a:off x="835742" y="1995851"/>
            <a:ext cx="10379176" cy="3739896"/>
          </a:xfrm>
        </p:spPr>
        <p:txBody>
          <a:bodyPr>
            <a:normAutofit fontScale="25000" lnSpcReduction="20000"/>
          </a:bodyPr>
          <a:lstStyle/>
          <a:p>
            <a:pPr marL="0" indent="0">
              <a:buNone/>
            </a:pPr>
            <a:r>
              <a:rPr lang="nl-NL" sz="11200" dirty="0"/>
              <a:t>Zijn Koningschap </a:t>
            </a:r>
          </a:p>
          <a:p>
            <a:pPr marL="0" indent="0">
              <a:buNone/>
            </a:pPr>
            <a:r>
              <a:rPr lang="nl-NL" sz="11200" dirty="0"/>
              <a:t>zal eeuwig zijn, </a:t>
            </a:r>
          </a:p>
          <a:p>
            <a:pPr marL="0" indent="0">
              <a:buNone/>
            </a:pPr>
            <a:r>
              <a:rPr lang="nl-NL" sz="11200" dirty="0"/>
              <a:t>rechtvaardig en vol kracht! </a:t>
            </a:r>
          </a:p>
          <a:p>
            <a:pPr marL="0" indent="0">
              <a:buNone/>
            </a:pPr>
            <a:r>
              <a:rPr lang="nl-NL" sz="11200" dirty="0"/>
              <a:t>Laat ieder volk op aarde  </a:t>
            </a:r>
          </a:p>
          <a:p>
            <a:pPr marL="0" indent="0">
              <a:buNone/>
            </a:pPr>
            <a:r>
              <a:rPr lang="nl-NL" sz="11200" dirty="0"/>
              <a:t>Zijn heerlijkheid ervaren; </a:t>
            </a:r>
          </a:p>
          <a:p>
            <a:pPr marL="0" indent="0">
              <a:buNone/>
            </a:pPr>
            <a:r>
              <a:rPr lang="nl-NL" sz="11200" dirty="0"/>
              <a:t>De liefde die Hij bracht (2x) </a:t>
            </a:r>
          </a:p>
          <a:p>
            <a:pPr marL="0" indent="0">
              <a:buNone/>
            </a:pPr>
            <a:r>
              <a:rPr lang="nl-NL" sz="11200" dirty="0"/>
              <a:t>de liefde, de liefde die Hij bracht!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A8C5293D-FAA5-40C3-29BC-CE1E77AE16DC}"/>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0E1ED9E5-6DA5-72A9-92F0-AB061429517C}"/>
              </a:ext>
            </a:extLst>
          </p:cNvPr>
          <p:cNvPicPr>
            <a:picLocks noChangeAspect="1"/>
          </p:cNvPicPr>
          <p:nvPr/>
        </p:nvPicPr>
        <p:blipFill>
          <a:blip r:embed="rId2"/>
          <a:stretch>
            <a:fillRect/>
          </a:stretch>
        </p:blipFill>
        <p:spPr>
          <a:xfrm>
            <a:off x="7627121" y="2325126"/>
            <a:ext cx="1898619" cy="2674111"/>
          </a:xfrm>
          <a:prstGeom prst="rect">
            <a:avLst/>
          </a:prstGeom>
        </p:spPr>
      </p:pic>
    </p:spTree>
    <p:extLst>
      <p:ext uri="{BB962C8B-B14F-4D97-AF65-F5344CB8AC3E}">
        <p14:creationId xmlns:p14="http://schemas.microsoft.com/office/powerpoint/2010/main" val="3796044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29B654-5C6B-1E58-D09F-54A2B4033D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ACC6561-98DE-0A23-FB45-F5FB2B4552E8}"/>
              </a:ext>
            </a:extLst>
          </p:cNvPr>
          <p:cNvSpPr>
            <a:spLocks noGrp="1"/>
          </p:cNvSpPr>
          <p:nvPr>
            <p:ph type="title"/>
          </p:nvPr>
        </p:nvSpPr>
        <p:spPr>
          <a:xfrm>
            <a:off x="700635" y="914401"/>
            <a:ext cx="10691265" cy="1081450"/>
          </a:xfrm>
        </p:spPr>
        <p:txBody>
          <a:bodyPr>
            <a:normAutofit fontScale="90000"/>
          </a:bodyPr>
          <a:lstStyle/>
          <a:p>
            <a:r>
              <a:rPr lang="nl-NL" sz="3100" b="1" dirty="0">
                <a:solidFill>
                  <a:srgbClr val="151A80"/>
                </a:solidFill>
              </a:rPr>
              <a:t>-Lukas 2:8-20 </a:t>
            </a:r>
            <a:br>
              <a:rPr lang="nl-NL" sz="3100" b="1" dirty="0">
                <a:solidFill>
                  <a:srgbClr val="151A80"/>
                </a:solidFill>
              </a:rPr>
            </a:br>
            <a:r>
              <a:rPr lang="nl-NL" sz="3100" b="1" dirty="0">
                <a:solidFill>
                  <a:srgbClr val="151A80"/>
                </a:solidFill>
              </a:rPr>
              <a:t>-Zingen: Hoor de </a:t>
            </a:r>
            <a:r>
              <a:rPr lang="nl-NL" sz="3100" b="1" dirty="0" err="1">
                <a:solidFill>
                  <a:srgbClr val="151A80"/>
                </a:solidFill>
              </a:rPr>
              <a:t>engl’en</a:t>
            </a:r>
            <a:r>
              <a:rPr lang="nl-NL" sz="3100" b="1" dirty="0">
                <a:solidFill>
                  <a:srgbClr val="151A80"/>
                </a:solidFill>
              </a:rPr>
              <a:t> zingen d’ eer (uit op toonhoogte 82) </a:t>
            </a:r>
          </a:p>
        </p:txBody>
      </p:sp>
      <p:sp>
        <p:nvSpPr>
          <p:cNvPr id="10" name="Content Placeholder 9">
            <a:extLst>
              <a:ext uri="{FF2B5EF4-FFF2-40B4-BE49-F238E27FC236}">
                <a16:creationId xmlns:a16="http://schemas.microsoft.com/office/drawing/2014/main" id="{4D385A18-581F-930B-743F-1B63A148EF4F}"/>
              </a:ext>
            </a:extLst>
          </p:cNvPr>
          <p:cNvSpPr>
            <a:spLocks noGrp="1"/>
          </p:cNvSpPr>
          <p:nvPr>
            <p:ph idx="1"/>
          </p:nvPr>
        </p:nvSpPr>
        <p:spPr>
          <a:xfrm>
            <a:off x="835742" y="1783976"/>
            <a:ext cx="10379176" cy="3951771"/>
          </a:xfrm>
        </p:spPr>
        <p:txBody>
          <a:bodyPr>
            <a:normAutofit fontScale="25000" lnSpcReduction="20000"/>
          </a:bodyPr>
          <a:lstStyle/>
          <a:p>
            <a:pPr marL="0" indent="0">
              <a:buNone/>
            </a:pPr>
            <a:r>
              <a:rPr lang="nl-NL" sz="9200" dirty="0"/>
              <a:t>Hoor, de </a:t>
            </a:r>
            <a:r>
              <a:rPr lang="nl-NL" sz="9200" dirty="0" err="1"/>
              <a:t>eng’len</a:t>
            </a:r>
            <a:r>
              <a:rPr lang="nl-NL" sz="9200" dirty="0"/>
              <a:t> zingen de eer </a:t>
            </a:r>
          </a:p>
          <a:p>
            <a:pPr marL="0" indent="0">
              <a:buNone/>
            </a:pPr>
            <a:r>
              <a:rPr lang="nl-NL" sz="9200" dirty="0"/>
              <a:t>van de nieuw geboren Heer! </a:t>
            </a:r>
          </a:p>
          <a:p>
            <a:pPr marL="0" indent="0">
              <a:buNone/>
            </a:pPr>
            <a:r>
              <a:rPr lang="nl-NL" sz="9200" dirty="0" err="1"/>
              <a:t>Vreed</a:t>
            </a:r>
            <a:r>
              <a:rPr lang="nl-NL" sz="9200" dirty="0"/>
              <a:t>’ op aarde, ’t is vervuld: </a:t>
            </a:r>
          </a:p>
          <a:p>
            <a:pPr marL="0" indent="0">
              <a:buNone/>
            </a:pPr>
            <a:r>
              <a:rPr lang="nl-NL" sz="9200" dirty="0"/>
              <a:t>God verzoent der mensen schuld. </a:t>
            </a:r>
          </a:p>
          <a:p>
            <a:pPr marL="0" indent="0">
              <a:buNone/>
            </a:pPr>
            <a:r>
              <a:rPr lang="nl-NL" sz="9200" dirty="0"/>
              <a:t>Voegt u, volken, in het koor, </a:t>
            </a:r>
          </a:p>
          <a:p>
            <a:pPr marL="0" indent="0">
              <a:buNone/>
            </a:pPr>
            <a:r>
              <a:rPr lang="nl-NL" sz="9200" dirty="0"/>
              <a:t>dat weerklinkt de hemel door, </a:t>
            </a:r>
          </a:p>
          <a:p>
            <a:pPr marL="0" indent="0">
              <a:buNone/>
            </a:pPr>
            <a:r>
              <a:rPr lang="nl-NL" sz="9200" dirty="0"/>
              <a:t>zingt met algemene stem </a:t>
            </a:r>
          </a:p>
          <a:p>
            <a:pPr marL="0" indent="0">
              <a:buNone/>
            </a:pPr>
            <a:r>
              <a:rPr lang="nl-NL" sz="9200" dirty="0"/>
              <a:t>voor het kind van Bethlehem! </a:t>
            </a:r>
          </a:p>
          <a:p>
            <a:pPr marL="0" indent="0">
              <a:buNone/>
            </a:pPr>
            <a:r>
              <a:rPr lang="nl-NL" sz="9200" dirty="0"/>
              <a:t>Hoor, de </a:t>
            </a:r>
            <a:r>
              <a:rPr lang="nl-NL" sz="9200" dirty="0" err="1"/>
              <a:t>eng’len</a:t>
            </a:r>
            <a:r>
              <a:rPr lang="nl-NL" sz="9200" dirty="0"/>
              <a:t> zingen d’ eer </a:t>
            </a:r>
          </a:p>
          <a:p>
            <a:pPr marL="0" indent="0">
              <a:buNone/>
            </a:pPr>
            <a:r>
              <a:rPr lang="nl-NL" sz="9200" dirty="0"/>
              <a:t>van de nieuwgeboren Heer!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4CF5F1B2-347E-38A2-BFA3-FFFAA0524718}"/>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639F1BD9-24D1-3217-5DC9-3ACD32CB8A5B}"/>
              </a:ext>
            </a:extLst>
          </p:cNvPr>
          <p:cNvPicPr>
            <a:picLocks noChangeAspect="1"/>
          </p:cNvPicPr>
          <p:nvPr/>
        </p:nvPicPr>
        <p:blipFill>
          <a:blip r:embed="rId2"/>
          <a:stretch>
            <a:fillRect/>
          </a:stretch>
        </p:blipFill>
        <p:spPr>
          <a:xfrm>
            <a:off x="8204169" y="2920181"/>
            <a:ext cx="1792087" cy="2524066"/>
          </a:xfrm>
          <a:prstGeom prst="rect">
            <a:avLst/>
          </a:prstGeom>
        </p:spPr>
      </p:pic>
    </p:spTree>
    <p:extLst>
      <p:ext uri="{BB962C8B-B14F-4D97-AF65-F5344CB8AC3E}">
        <p14:creationId xmlns:p14="http://schemas.microsoft.com/office/powerpoint/2010/main" val="168811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F237F-393B-E362-2DA9-986878B85F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F5290E-6790-BC5F-2299-B6A74DF6C1A3}"/>
              </a:ext>
            </a:extLst>
          </p:cNvPr>
          <p:cNvSpPr>
            <a:spLocks noGrp="1"/>
          </p:cNvSpPr>
          <p:nvPr>
            <p:ph type="title"/>
          </p:nvPr>
        </p:nvSpPr>
        <p:spPr>
          <a:xfrm>
            <a:off x="700635" y="914401"/>
            <a:ext cx="10691265" cy="1081450"/>
          </a:xfrm>
        </p:spPr>
        <p:txBody>
          <a:bodyPr>
            <a:normAutofit/>
          </a:bodyPr>
          <a:lstStyle/>
          <a:p>
            <a:r>
              <a:rPr lang="nl-NL" sz="2800" b="1" dirty="0">
                <a:solidFill>
                  <a:srgbClr val="151A80"/>
                </a:solidFill>
              </a:rPr>
              <a:t>Zingen: Hoor de </a:t>
            </a:r>
            <a:r>
              <a:rPr lang="nl-NL" sz="2800" b="1" dirty="0" err="1">
                <a:solidFill>
                  <a:srgbClr val="151A80"/>
                </a:solidFill>
              </a:rPr>
              <a:t>engl’en</a:t>
            </a:r>
            <a:r>
              <a:rPr lang="nl-NL" sz="2800" b="1" dirty="0">
                <a:solidFill>
                  <a:srgbClr val="151A80"/>
                </a:solidFill>
              </a:rPr>
              <a:t> zingen d’ eer (uit op toonhoogte 82) </a:t>
            </a:r>
          </a:p>
        </p:txBody>
      </p:sp>
      <p:sp>
        <p:nvSpPr>
          <p:cNvPr id="10" name="Content Placeholder 9">
            <a:extLst>
              <a:ext uri="{FF2B5EF4-FFF2-40B4-BE49-F238E27FC236}">
                <a16:creationId xmlns:a16="http://schemas.microsoft.com/office/drawing/2014/main" id="{D96075DD-F63E-3A05-B7B1-DB20FE730D57}"/>
              </a:ext>
            </a:extLst>
          </p:cNvPr>
          <p:cNvSpPr>
            <a:spLocks noGrp="1"/>
          </p:cNvSpPr>
          <p:nvPr>
            <p:ph idx="1"/>
          </p:nvPr>
        </p:nvSpPr>
        <p:spPr>
          <a:xfrm>
            <a:off x="700635" y="1783976"/>
            <a:ext cx="10514283" cy="3951771"/>
          </a:xfrm>
        </p:spPr>
        <p:txBody>
          <a:bodyPr>
            <a:normAutofit fontScale="25000" lnSpcReduction="20000"/>
          </a:bodyPr>
          <a:lstStyle/>
          <a:p>
            <a:pPr marL="0" indent="0">
              <a:buNone/>
            </a:pPr>
            <a:r>
              <a:rPr lang="nl-NL" sz="9200" dirty="0"/>
              <a:t>Hij, die heerst op ’s hemels troon, </a:t>
            </a:r>
          </a:p>
          <a:p>
            <a:pPr marL="0" indent="0">
              <a:buNone/>
            </a:pPr>
            <a:r>
              <a:rPr lang="nl-NL" sz="9200" dirty="0"/>
              <a:t>Here Christus, Vaders Zoon, </a:t>
            </a:r>
          </a:p>
          <a:p>
            <a:pPr marL="0" indent="0">
              <a:buNone/>
            </a:pPr>
            <a:r>
              <a:rPr lang="nl-NL" sz="9200" dirty="0"/>
              <a:t>wordt geboren uit een maagd </a:t>
            </a:r>
          </a:p>
          <a:p>
            <a:pPr marL="0" indent="0">
              <a:buNone/>
            </a:pPr>
            <a:r>
              <a:rPr lang="nl-NL" sz="9200" dirty="0"/>
              <a:t>op de tijd die God behaagt. </a:t>
            </a:r>
          </a:p>
          <a:p>
            <a:pPr marL="0" indent="0">
              <a:buNone/>
            </a:pPr>
            <a:r>
              <a:rPr lang="nl-NL" sz="9200" dirty="0"/>
              <a:t>Zonne der gerechtigheid, </a:t>
            </a:r>
          </a:p>
          <a:p>
            <a:pPr marL="0" indent="0">
              <a:buNone/>
            </a:pPr>
            <a:r>
              <a:rPr lang="nl-NL" sz="9200" dirty="0"/>
              <a:t>woord dat vlees geworden zijt, </a:t>
            </a:r>
          </a:p>
          <a:p>
            <a:pPr marL="0" indent="0">
              <a:buNone/>
            </a:pPr>
            <a:r>
              <a:rPr lang="nl-NL" sz="9200" dirty="0"/>
              <a:t>tussen alle mensen in </a:t>
            </a:r>
          </a:p>
          <a:p>
            <a:pPr marL="0" indent="0">
              <a:buNone/>
            </a:pPr>
            <a:r>
              <a:rPr lang="nl-NL" sz="9200" dirty="0"/>
              <a:t>in het menselijk gezin. </a:t>
            </a:r>
          </a:p>
          <a:p>
            <a:pPr marL="0" indent="0">
              <a:buNone/>
            </a:pPr>
            <a:r>
              <a:rPr lang="nl-NL" sz="9200" dirty="0"/>
              <a:t>Hoor, de </a:t>
            </a:r>
            <a:r>
              <a:rPr lang="nl-NL" sz="9200" dirty="0" err="1"/>
              <a:t>eng’len</a:t>
            </a:r>
            <a:r>
              <a:rPr lang="nl-NL" sz="9200" dirty="0"/>
              <a:t> zingen de eer </a:t>
            </a:r>
          </a:p>
          <a:p>
            <a:pPr marL="0" indent="0">
              <a:buNone/>
            </a:pPr>
            <a:r>
              <a:rPr lang="nl-NL" sz="9200" dirty="0"/>
              <a:t>van de nieuwgeboren Heer!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0643F6A3-0E4F-4D48-DDE8-B8C707B569B9}"/>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72B2BDC3-1A9D-7CC1-6C07-3A17B12B4051}"/>
              </a:ext>
            </a:extLst>
          </p:cNvPr>
          <p:cNvPicPr>
            <a:picLocks noChangeAspect="1"/>
          </p:cNvPicPr>
          <p:nvPr/>
        </p:nvPicPr>
        <p:blipFill>
          <a:blip r:embed="rId2"/>
          <a:stretch>
            <a:fillRect/>
          </a:stretch>
        </p:blipFill>
        <p:spPr>
          <a:xfrm>
            <a:off x="6588434" y="2520871"/>
            <a:ext cx="1759366" cy="2477980"/>
          </a:xfrm>
          <a:prstGeom prst="rect">
            <a:avLst/>
          </a:prstGeom>
        </p:spPr>
      </p:pic>
    </p:spTree>
    <p:extLst>
      <p:ext uri="{BB962C8B-B14F-4D97-AF65-F5344CB8AC3E}">
        <p14:creationId xmlns:p14="http://schemas.microsoft.com/office/powerpoint/2010/main" val="1663831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001F93-549F-7BBE-EA0D-78F853A07B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81D113-9758-C576-E051-A1063E9CF010}"/>
              </a:ext>
            </a:extLst>
          </p:cNvPr>
          <p:cNvSpPr>
            <a:spLocks noGrp="1"/>
          </p:cNvSpPr>
          <p:nvPr>
            <p:ph type="title"/>
          </p:nvPr>
        </p:nvSpPr>
        <p:spPr>
          <a:xfrm>
            <a:off x="700635" y="914401"/>
            <a:ext cx="10691265" cy="1081450"/>
          </a:xfrm>
        </p:spPr>
        <p:txBody>
          <a:bodyPr>
            <a:normAutofit/>
          </a:bodyPr>
          <a:lstStyle/>
          <a:p>
            <a:r>
              <a:rPr lang="nl-NL" sz="2800" b="1" dirty="0">
                <a:solidFill>
                  <a:srgbClr val="151A80"/>
                </a:solidFill>
              </a:rPr>
              <a:t>Zingen: Hoor de </a:t>
            </a:r>
            <a:r>
              <a:rPr lang="nl-NL" sz="2800" b="1" dirty="0" err="1">
                <a:solidFill>
                  <a:srgbClr val="151A80"/>
                </a:solidFill>
              </a:rPr>
              <a:t>engl’en</a:t>
            </a:r>
            <a:r>
              <a:rPr lang="nl-NL" sz="2800" b="1" dirty="0">
                <a:solidFill>
                  <a:srgbClr val="151A80"/>
                </a:solidFill>
              </a:rPr>
              <a:t> zingen d’ eer (uit op toonhoogte 82) </a:t>
            </a:r>
          </a:p>
        </p:txBody>
      </p:sp>
      <p:sp>
        <p:nvSpPr>
          <p:cNvPr id="10" name="Content Placeholder 9">
            <a:extLst>
              <a:ext uri="{FF2B5EF4-FFF2-40B4-BE49-F238E27FC236}">
                <a16:creationId xmlns:a16="http://schemas.microsoft.com/office/drawing/2014/main" id="{34A1A656-4932-45BC-2239-F37E033F2125}"/>
              </a:ext>
            </a:extLst>
          </p:cNvPr>
          <p:cNvSpPr>
            <a:spLocks noGrp="1"/>
          </p:cNvSpPr>
          <p:nvPr>
            <p:ph idx="1"/>
          </p:nvPr>
        </p:nvSpPr>
        <p:spPr>
          <a:xfrm>
            <a:off x="700635" y="1783976"/>
            <a:ext cx="10514283" cy="3951771"/>
          </a:xfrm>
        </p:spPr>
        <p:txBody>
          <a:bodyPr>
            <a:normAutofit fontScale="25000" lnSpcReduction="20000"/>
          </a:bodyPr>
          <a:lstStyle/>
          <a:p>
            <a:pPr marL="0" indent="0">
              <a:buNone/>
            </a:pPr>
            <a:r>
              <a:rPr lang="nl-NL" sz="9200" dirty="0"/>
              <a:t>Lof aan U die eeuwig leeft  </a:t>
            </a:r>
          </a:p>
          <a:p>
            <a:pPr marL="0" indent="0">
              <a:buNone/>
            </a:pPr>
            <a:r>
              <a:rPr lang="nl-NL" sz="9200" dirty="0"/>
              <a:t>en op aarde vrede geeft, </a:t>
            </a:r>
          </a:p>
          <a:p>
            <a:pPr marL="0" indent="0">
              <a:buNone/>
            </a:pPr>
            <a:r>
              <a:rPr lang="nl-NL" sz="9200" dirty="0"/>
              <a:t>Gij doe ons geworden zijt </a:t>
            </a:r>
          </a:p>
          <a:p>
            <a:pPr marL="0" indent="0">
              <a:buNone/>
            </a:pPr>
            <a:r>
              <a:rPr lang="nl-NL" sz="9200" dirty="0"/>
              <a:t>taal en teken in de tijd, </a:t>
            </a:r>
          </a:p>
          <a:p>
            <a:pPr marL="0" indent="0">
              <a:buNone/>
            </a:pPr>
            <a:r>
              <a:rPr lang="nl-NL" sz="9200" dirty="0"/>
              <a:t>al uw glorie legt Gij af </a:t>
            </a:r>
          </a:p>
          <a:p>
            <a:pPr marL="0" indent="0">
              <a:buNone/>
            </a:pPr>
            <a:r>
              <a:rPr lang="nl-NL" sz="9200" dirty="0"/>
              <a:t>ons tot redding uit het graf, </a:t>
            </a:r>
          </a:p>
          <a:p>
            <a:pPr marL="0" indent="0">
              <a:buNone/>
            </a:pPr>
            <a:r>
              <a:rPr lang="nl-NL" sz="9200" dirty="0"/>
              <a:t>dat wij ongerept en rein </a:t>
            </a:r>
          </a:p>
          <a:p>
            <a:pPr marL="0" indent="0">
              <a:buNone/>
            </a:pPr>
            <a:r>
              <a:rPr lang="nl-NL" sz="9200" dirty="0"/>
              <a:t>nieuwgeboren zouden zijn. </a:t>
            </a:r>
          </a:p>
          <a:p>
            <a:pPr marL="0" indent="0">
              <a:buNone/>
            </a:pPr>
            <a:r>
              <a:rPr lang="nl-NL" sz="9200" dirty="0"/>
              <a:t>Hoor, de </a:t>
            </a:r>
            <a:r>
              <a:rPr lang="nl-NL" sz="9200" dirty="0" err="1"/>
              <a:t>eng’len</a:t>
            </a:r>
            <a:r>
              <a:rPr lang="nl-NL" sz="9200" dirty="0"/>
              <a:t> zingen de eer </a:t>
            </a:r>
          </a:p>
          <a:p>
            <a:pPr marL="0" indent="0">
              <a:buNone/>
            </a:pPr>
            <a:r>
              <a:rPr lang="nl-NL" sz="9200" dirty="0"/>
              <a:t>van de nieuwgeboren Heer!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732A9877-E6EA-C94B-2B5D-4B50FFB97303}"/>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AB905ED0-0CBC-1E47-8758-70F48444B7F7}"/>
              </a:ext>
            </a:extLst>
          </p:cNvPr>
          <p:cNvPicPr>
            <a:picLocks noChangeAspect="1"/>
          </p:cNvPicPr>
          <p:nvPr/>
        </p:nvPicPr>
        <p:blipFill>
          <a:blip r:embed="rId2"/>
          <a:stretch>
            <a:fillRect/>
          </a:stretch>
        </p:blipFill>
        <p:spPr>
          <a:xfrm>
            <a:off x="6393124" y="2554095"/>
            <a:ext cx="1712188" cy="2411532"/>
          </a:xfrm>
          <a:prstGeom prst="rect">
            <a:avLst/>
          </a:prstGeom>
        </p:spPr>
      </p:pic>
    </p:spTree>
    <p:extLst>
      <p:ext uri="{BB962C8B-B14F-4D97-AF65-F5344CB8AC3E}">
        <p14:creationId xmlns:p14="http://schemas.microsoft.com/office/powerpoint/2010/main" val="1955098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EC3109-6218-D6B3-1980-4BCA24EA47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7F1FB2-DB2F-652E-C4C4-98E0F5D216B0}"/>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 </a:t>
            </a:r>
            <a:br>
              <a:rPr lang="nl-NL" sz="2800" b="1" dirty="0">
                <a:solidFill>
                  <a:srgbClr val="151A80"/>
                </a:solidFill>
              </a:rPr>
            </a:br>
            <a:r>
              <a:rPr lang="nl-NL" sz="2800" b="1" dirty="0">
                <a:solidFill>
                  <a:srgbClr val="151A80"/>
                </a:solidFill>
              </a:rPr>
              <a:t>Gedicht naar een kerstpreek van Maarten Luther </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3E1B74BF-959B-856D-C213-76DBABEFAC6E}"/>
              </a:ext>
            </a:extLst>
          </p:cNvPr>
          <p:cNvSpPr>
            <a:spLocks noGrp="1"/>
          </p:cNvSpPr>
          <p:nvPr>
            <p:ph idx="1"/>
          </p:nvPr>
        </p:nvSpPr>
        <p:spPr>
          <a:xfrm>
            <a:off x="700635" y="1783976"/>
            <a:ext cx="10514283" cy="3951771"/>
          </a:xfrm>
        </p:spPr>
        <p:txBody>
          <a:bodyPr>
            <a:normAutofit fontScale="25000" lnSpcReduction="20000"/>
          </a:bodyPr>
          <a:lstStyle/>
          <a:p>
            <a:pPr marL="0" indent="0">
              <a:buNone/>
            </a:pPr>
            <a:r>
              <a:rPr lang="nl-NL" sz="11200" dirty="0"/>
              <a:t>Kijk maar niet neer op wie je bent </a:t>
            </a:r>
          </a:p>
          <a:p>
            <a:pPr marL="0" indent="0">
              <a:buNone/>
            </a:pPr>
            <a:r>
              <a:rPr lang="nl-NL" sz="11200" dirty="0"/>
              <a:t>in zwakheid en in zonde. </a:t>
            </a:r>
          </a:p>
          <a:p>
            <a:pPr marL="0" indent="0">
              <a:buNone/>
            </a:pPr>
            <a:r>
              <a:rPr lang="nl-NL" sz="11200" dirty="0"/>
              <a:t>Kijk naar Hem, die zich tot ons wendt: </a:t>
            </a:r>
          </a:p>
          <a:p>
            <a:pPr marL="0" indent="0">
              <a:buNone/>
            </a:pPr>
            <a:r>
              <a:rPr lang="nl-NL" sz="11200" dirty="0"/>
              <a:t>De Redder, ons gezonden. </a:t>
            </a:r>
          </a:p>
          <a:p>
            <a:pPr marL="0" indent="0">
              <a:buNone/>
            </a:pPr>
            <a:r>
              <a:rPr lang="nl-NL" sz="11200" dirty="0"/>
              <a:t>Een hart van inkeer vraagt Hij jou, </a:t>
            </a:r>
          </a:p>
          <a:p>
            <a:pPr marL="0" indent="0">
              <a:buNone/>
            </a:pPr>
            <a:r>
              <a:rPr lang="nl-NL" sz="11200" dirty="0"/>
              <a:t>op arendsvleugels draagt Hij jou. </a:t>
            </a:r>
          </a:p>
          <a:p>
            <a:pPr marL="0" indent="0">
              <a:buNone/>
            </a:pPr>
            <a:r>
              <a:rPr lang="nl-NL" sz="11200" dirty="0"/>
              <a:t>Zijn komst vernieuwt jouw leven; </a:t>
            </a:r>
          </a:p>
          <a:p>
            <a:pPr marL="0" indent="0">
              <a:buNone/>
            </a:pPr>
            <a:r>
              <a:rPr lang="nl-NL" sz="11200" dirty="0"/>
              <a:t>Een thuis wil Hij je geven. </a:t>
            </a:r>
          </a:p>
          <a:p>
            <a:pPr marL="0" indent="0">
              <a:buNone/>
            </a:pPr>
            <a:r>
              <a:rPr lang="nl-NL" sz="11200" dirty="0"/>
              <a:t>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D8F45A8E-AB2F-4209-8381-1DE705B9D5D3}"/>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1D298F96-0779-C48A-78B0-E0A64D107987}"/>
              </a:ext>
            </a:extLst>
          </p:cNvPr>
          <p:cNvPicPr>
            <a:picLocks noChangeAspect="1"/>
          </p:cNvPicPr>
          <p:nvPr/>
        </p:nvPicPr>
        <p:blipFill>
          <a:blip r:embed="rId2"/>
          <a:stretch>
            <a:fillRect/>
          </a:stretch>
        </p:blipFill>
        <p:spPr>
          <a:xfrm>
            <a:off x="8069979" y="2550972"/>
            <a:ext cx="1569321" cy="2210311"/>
          </a:xfrm>
          <a:prstGeom prst="rect">
            <a:avLst/>
          </a:prstGeom>
        </p:spPr>
      </p:pic>
    </p:spTree>
    <p:extLst>
      <p:ext uri="{BB962C8B-B14F-4D97-AF65-F5344CB8AC3E}">
        <p14:creationId xmlns:p14="http://schemas.microsoft.com/office/powerpoint/2010/main" val="3796419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6186A7-6A49-F95E-5C23-0FE3721D11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7B26BE-E3EA-986B-12A6-DCDE9FBFC652}"/>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 </a:t>
            </a:r>
            <a:br>
              <a:rPr lang="nl-NL" sz="2800" b="1" dirty="0">
                <a:solidFill>
                  <a:srgbClr val="151A80"/>
                </a:solidFill>
              </a:rPr>
            </a:br>
            <a:r>
              <a:rPr lang="nl-NL" sz="2800" b="1" dirty="0">
                <a:solidFill>
                  <a:srgbClr val="151A80"/>
                </a:solidFill>
              </a:rPr>
              <a:t>Gedicht naar een kerstpreek van Maarten Luther </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7E05815A-B54B-DA9C-ED75-520E475C9BCB}"/>
              </a:ext>
            </a:extLst>
          </p:cNvPr>
          <p:cNvSpPr>
            <a:spLocks noGrp="1"/>
          </p:cNvSpPr>
          <p:nvPr>
            <p:ph idx="1"/>
          </p:nvPr>
        </p:nvSpPr>
        <p:spPr>
          <a:xfrm>
            <a:off x="700635" y="1783976"/>
            <a:ext cx="10514283" cy="3951771"/>
          </a:xfrm>
        </p:spPr>
        <p:txBody>
          <a:bodyPr>
            <a:normAutofit fontScale="25000" lnSpcReduction="20000"/>
          </a:bodyPr>
          <a:lstStyle/>
          <a:p>
            <a:pPr marL="0" indent="0">
              <a:buNone/>
            </a:pPr>
            <a:r>
              <a:rPr lang="nl-NL" sz="11200" dirty="0"/>
              <a:t>Kijk maar niet naar je lage staat, </a:t>
            </a:r>
          </a:p>
          <a:p>
            <a:pPr marL="0" indent="0">
              <a:buNone/>
            </a:pPr>
            <a:r>
              <a:rPr lang="nl-NL" sz="11200" dirty="0"/>
              <a:t>zo arm aan godsvertrouwen.  </a:t>
            </a:r>
          </a:p>
          <a:p>
            <a:pPr marL="0" indent="0">
              <a:buNone/>
            </a:pPr>
            <a:r>
              <a:rPr lang="nl-NL" sz="11200" dirty="0"/>
              <a:t>Kijk op en zie jouw Toeverlaat; </a:t>
            </a:r>
          </a:p>
          <a:p>
            <a:pPr marL="0" indent="0">
              <a:buNone/>
            </a:pPr>
            <a:r>
              <a:rPr lang="nl-NL" sz="11200" dirty="0"/>
              <a:t>op Christus kun je bouwen! </a:t>
            </a:r>
          </a:p>
          <a:p>
            <a:pPr marL="0" indent="0">
              <a:buNone/>
            </a:pPr>
            <a:r>
              <a:rPr lang="nl-NL" sz="11200" dirty="0"/>
              <a:t>Zie hoe Hij jou bescherming biedt, </a:t>
            </a:r>
          </a:p>
          <a:p>
            <a:pPr marL="0" indent="0">
              <a:buNone/>
            </a:pPr>
            <a:r>
              <a:rPr lang="nl-NL" sz="11200" dirty="0"/>
              <a:t>de Heer’ neemt Zijn bescherming niet </a:t>
            </a:r>
          </a:p>
          <a:p>
            <a:pPr marL="0" indent="0">
              <a:buNone/>
            </a:pPr>
            <a:r>
              <a:rPr lang="nl-NL" sz="11200" dirty="0"/>
              <a:t>van wie Hem daarom vragen. </a:t>
            </a:r>
          </a:p>
          <a:p>
            <a:pPr marL="0" indent="0">
              <a:buNone/>
            </a:pPr>
            <a:r>
              <a:rPr lang="nl-NL" sz="11200" dirty="0"/>
              <a:t>Jouw zonden wil Hij dragen.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79748C36-4072-2CDE-0D8D-F5B95C2B4B07}"/>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D01DEBC5-8F6A-F8B2-4226-14E680D2EDDC}"/>
              </a:ext>
            </a:extLst>
          </p:cNvPr>
          <p:cNvPicPr>
            <a:picLocks noChangeAspect="1"/>
          </p:cNvPicPr>
          <p:nvPr/>
        </p:nvPicPr>
        <p:blipFill>
          <a:blip r:embed="rId2"/>
          <a:stretch>
            <a:fillRect/>
          </a:stretch>
        </p:blipFill>
        <p:spPr>
          <a:xfrm>
            <a:off x="8100006" y="2587848"/>
            <a:ext cx="1609725" cy="2267218"/>
          </a:xfrm>
          <a:prstGeom prst="rect">
            <a:avLst/>
          </a:prstGeom>
        </p:spPr>
      </p:pic>
    </p:spTree>
    <p:extLst>
      <p:ext uri="{BB962C8B-B14F-4D97-AF65-F5344CB8AC3E}">
        <p14:creationId xmlns:p14="http://schemas.microsoft.com/office/powerpoint/2010/main" val="3031538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588160-B02C-B5ED-C69D-453CBF07721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17C6D3-FDF7-9685-3D96-B4827B77A881}"/>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 </a:t>
            </a:r>
            <a:br>
              <a:rPr lang="nl-NL" sz="2800" b="1" dirty="0">
                <a:solidFill>
                  <a:srgbClr val="151A80"/>
                </a:solidFill>
              </a:rPr>
            </a:br>
            <a:r>
              <a:rPr lang="nl-NL" sz="2800" b="1" dirty="0">
                <a:solidFill>
                  <a:srgbClr val="151A80"/>
                </a:solidFill>
              </a:rPr>
              <a:t>Gedicht naar een kerstpreek van Maarten Luther </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3DF6B8D3-E970-02CB-F3C1-3832B027B9C5}"/>
              </a:ext>
            </a:extLst>
          </p:cNvPr>
          <p:cNvSpPr>
            <a:spLocks noGrp="1"/>
          </p:cNvSpPr>
          <p:nvPr>
            <p:ph idx="1"/>
          </p:nvPr>
        </p:nvSpPr>
        <p:spPr>
          <a:xfrm>
            <a:off x="700635" y="1783976"/>
            <a:ext cx="10514283" cy="3951771"/>
          </a:xfrm>
        </p:spPr>
        <p:txBody>
          <a:bodyPr>
            <a:normAutofit fontScale="25000" lnSpcReduction="20000"/>
          </a:bodyPr>
          <a:lstStyle/>
          <a:p>
            <a:pPr marL="0" indent="0">
              <a:buNone/>
            </a:pPr>
            <a:r>
              <a:rPr lang="nl-NL" sz="11200" dirty="0"/>
              <a:t>Kijk nu niet neer op wat je vindt, </a:t>
            </a:r>
          </a:p>
          <a:p>
            <a:pPr marL="0" indent="0">
              <a:buNone/>
            </a:pPr>
            <a:r>
              <a:rPr lang="nl-NL" sz="11200" dirty="0"/>
              <a:t>een Kind slechts in wat doeken </a:t>
            </a:r>
          </a:p>
          <a:p>
            <a:pPr marL="0" indent="0">
              <a:buNone/>
            </a:pPr>
            <a:r>
              <a:rPr lang="nl-NL" sz="11200" dirty="0"/>
              <a:t>De Zoon van God, hét Mensenkind </a:t>
            </a:r>
          </a:p>
          <a:p>
            <a:pPr marL="0" indent="0">
              <a:buNone/>
            </a:pPr>
            <a:r>
              <a:rPr lang="nl-NL" sz="11200" dirty="0"/>
              <a:t>moeten we hier juist zoeken. </a:t>
            </a:r>
          </a:p>
          <a:p>
            <a:pPr marL="0" indent="0">
              <a:buNone/>
            </a:pPr>
            <a:r>
              <a:rPr lang="nl-NL" sz="11200" dirty="0"/>
              <a:t>Hier wacht Hij, tot Hij jou bevrijdt. </a:t>
            </a:r>
          </a:p>
          <a:p>
            <a:pPr marL="0" indent="0">
              <a:buNone/>
            </a:pPr>
            <a:r>
              <a:rPr lang="nl-NL" sz="11200" dirty="0"/>
              <a:t>Hier blijkt Zijn macht en majesteit. </a:t>
            </a:r>
          </a:p>
          <a:p>
            <a:pPr marL="0" indent="0">
              <a:buNone/>
            </a:pPr>
            <a:r>
              <a:rPr lang="nl-NL" sz="11200" dirty="0"/>
              <a:t>Richt nu je blik naar boven </a:t>
            </a:r>
          </a:p>
          <a:p>
            <a:pPr marL="0" indent="0">
              <a:buNone/>
            </a:pPr>
            <a:r>
              <a:rPr lang="nl-NL" sz="11200" dirty="0"/>
              <a:t>om deze Heer’ te loven!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E986071F-B6A5-7468-102D-FCA70986E0AA}"/>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187B65F8-774C-E753-B141-D81951AB9B80}"/>
              </a:ext>
            </a:extLst>
          </p:cNvPr>
          <p:cNvPicPr>
            <a:picLocks noChangeAspect="1"/>
          </p:cNvPicPr>
          <p:nvPr/>
        </p:nvPicPr>
        <p:blipFill>
          <a:blip r:embed="rId2"/>
          <a:stretch>
            <a:fillRect/>
          </a:stretch>
        </p:blipFill>
        <p:spPr>
          <a:xfrm>
            <a:off x="8060055" y="2561842"/>
            <a:ext cx="1746885" cy="2460402"/>
          </a:xfrm>
          <a:prstGeom prst="rect">
            <a:avLst/>
          </a:prstGeom>
        </p:spPr>
      </p:pic>
    </p:spTree>
    <p:extLst>
      <p:ext uri="{BB962C8B-B14F-4D97-AF65-F5344CB8AC3E}">
        <p14:creationId xmlns:p14="http://schemas.microsoft.com/office/powerpoint/2010/main" val="1770445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551415-37AD-AA91-D8BF-CD9B6CFEEE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11A5D5-3479-AB12-E700-087DBF120FC7}"/>
              </a:ext>
            </a:extLst>
          </p:cNvPr>
          <p:cNvSpPr>
            <a:spLocks noGrp="1"/>
          </p:cNvSpPr>
          <p:nvPr>
            <p:ph type="title"/>
          </p:nvPr>
        </p:nvSpPr>
        <p:spPr>
          <a:xfrm>
            <a:off x="700635" y="754306"/>
            <a:ext cx="10691265" cy="2983975"/>
          </a:xfrm>
        </p:spPr>
        <p:txBody>
          <a:bodyPr>
            <a:normAutofit fontScale="90000"/>
          </a:bodyPr>
          <a:lstStyle/>
          <a:p>
            <a:r>
              <a:rPr lang="nl-NL" sz="2800" b="1" dirty="0">
                <a:solidFill>
                  <a:srgbClr val="151A80"/>
                </a:solidFill>
              </a:rPr>
              <a:t> </a:t>
            </a:r>
            <a:br>
              <a:rPr lang="nl-NL" sz="2800" b="1" dirty="0">
                <a:solidFill>
                  <a:srgbClr val="151A80"/>
                </a:solidFill>
              </a:rPr>
            </a:br>
            <a:r>
              <a:rPr lang="nl-NL" sz="2800" b="1" dirty="0">
                <a:solidFill>
                  <a:srgbClr val="151A80"/>
                </a:solidFill>
              </a:rPr>
              <a:t>Johannes brengt bij uitstek onder woorden, wíe de Heere Jezus is, en waarvoor Hij gekomen is.  </a:t>
            </a:r>
            <a:br>
              <a:rPr lang="nl-NL" sz="2800" b="1" dirty="0">
                <a:solidFill>
                  <a:srgbClr val="151A80"/>
                </a:solidFill>
              </a:rPr>
            </a:br>
            <a:br>
              <a:rPr lang="nl-NL" sz="2800" b="1" dirty="0">
                <a:solidFill>
                  <a:srgbClr val="151A80"/>
                </a:solidFill>
              </a:rPr>
            </a:br>
            <a:r>
              <a:rPr lang="nl-NL" sz="2800" b="1" dirty="0">
                <a:solidFill>
                  <a:srgbClr val="151A80"/>
                </a:solidFill>
              </a:rPr>
              <a:t>-Johannes 12:46 en 47 </a:t>
            </a:r>
            <a:br>
              <a:rPr lang="nl-NL" sz="2800" b="1" dirty="0">
                <a:solidFill>
                  <a:srgbClr val="151A80"/>
                </a:solidFill>
              </a:rPr>
            </a:br>
            <a:r>
              <a:rPr lang="nl-NL" sz="2800" b="1" dirty="0">
                <a:solidFill>
                  <a:srgbClr val="151A80"/>
                </a:solidFill>
              </a:rPr>
              <a:t>-Johannes 8:12 </a:t>
            </a:r>
            <a:br>
              <a:rPr lang="nl-NL" sz="2800" b="1" dirty="0">
                <a:solidFill>
                  <a:srgbClr val="151A80"/>
                </a:solidFill>
              </a:rPr>
            </a:br>
            <a:r>
              <a:rPr lang="nl-NL" sz="2800" b="1" dirty="0">
                <a:solidFill>
                  <a:srgbClr val="151A80"/>
                </a:solidFill>
              </a:rPr>
              <a:t>-1 Johannes 4:9 en 10 </a:t>
            </a:r>
            <a:br>
              <a:rPr lang="nl-NL" sz="2800" b="1" dirty="0">
                <a:solidFill>
                  <a:srgbClr val="151A80"/>
                </a:solidFill>
              </a:rPr>
            </a:br>
            <a:r>
              <a:rPr lang="nl-NL" sz="2800" b="1" dirty="0">
                <a:solidFill>
                  <a:srgbClr val="151A80"/>
                </a:solidFill>
              </a:rPr>
              <a:t>-Johannes 1:18 </a:t>
            </a:r>
            <a:br>
              <a:rPr lang="nl-NL" sz="2800" b="1" dirty="0">
                <a:solidFill>
                  <a:srgbClr val="151A80"/>
                </a:solidFill>
              </a:rPr>
            </a:b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4E44DFD1-22C3-EBB2-6BCD-A5B259375C9B}"/>
              </a:ext>
            </a:extLst>
          </p:cNvPr>
          <p:cNvSpPr>
            <a:spLocks noGrp="1"/>
          </p:cNvSpPr>
          <p:nvPr>
            <p:ph idx="1"/>
          </p:nvPr>
        </p:nvSpPr>
        <p:spPr>
          <a:xfrm>
            <a:off x="700635" y="1783976"/>
            <a:ext cx="10514283" cy="3951771"/>
          </a:xfrm>
        </p:spPr>
        <p:txBody>
          <a:bodyPr>
            <a:normAutofit fontScale="25000" lnSpcReduction="20000"/>
          </a:bodyPr>
          <a:lstStyle/>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F03F4692-2D78-8C4D-A9B0-1F0BF49689B6}"/>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F1E4BC26-7433-819A-8E43-24240D6BBA4C}"/>
              </a:ext>
            </a:extLst>
          </p:cNvPr>
          <p:cNvPicPr>
            <a:picLocks noChangeAspect="1"/>
          </p:cNvPicPr>
          <p:nvPr/>
        </p:nvPicPr>
        <p:blipFill>
          <a:blip r:embed="rId2"/>
          <a:stretch>
            <a:fillRect/>
          </a:stretch>
        </p:blipFill>
        <p:spPr>
          <a:xfrm>
            <a:off x="6833235" y="1947614"/>
            <a:ext cx="2573391" cy="3624494"/>
          </a:xfrm>
          <a:prstGeom prst="rect">
            <a:avLst/>
          </a:prstGeom>
        </p:spPr>
      </p:pic>
    </p:spTree>
    <p:extLst>
      <p:ext uri="{BB962C8B-B14F-4D97-AF65-F5344CB8AC3E}">
        <p14:creationId xmlns:p14="http://schemas.microsoft.com/office/powerpoint/2010/main" val="24549982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183F23-0420-8CCF-697A-E631D55E11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4CF22B-B3E4-C00B-E69F-78289158B9DE}"/>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Zingen: De Naam (kan op melodie van psalm 134 of Als ik des Heilands kruis aanschouw </a:t>
            </a:r>
            <a:r>
              <a:rPr lang="nl-NL" sz="2800" b="1" dirty="0" err="1">
                <a:solidFill>
                  <a:srgbClr val="151A80"/>
                </a:solidFill>
              </a:rPr>
              <a:t>JdH</a:t>
            </a:r>
            <a:r>
              <a:rPr lang="nl-NL" sz="2800" b="1" dirty="0">
                <a:solidFill>
                  <a:srgbClr val="151A80"/>
                </a:solidFill>
              </a:rPr>
              <a:t> 573) </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5209A577-B442-408B-BD53-20A37F5F0A0F}"/>
              </a:ext>
            </a:extLst>
          </p:cNvPr>
          <p:cNvSpPr>
            <a:spLocks noGrp="1"/>
          </p:cNvSpPr>
          <p:nvPr>
            <p:ph idx="1"/>
          </p:nvPr>
        </p:nvSpPr>
        <p:spPr>
          <a:xfrm>
            <a:off x="700635" y="1783976"/>
            <a:ext cx="10514283" cy="4572000"/>
          </a:xfrm>
        </p:spPr>
        <p:txBody>
          <a:bodyPr>
            <a:normAutofit fontScale="25000" lnSpcReduction="20000"/>
          </a:bodyPr>
          <a:lstStyle/>
          <a:p>
            <a:pPr marL="0" indent="0">
              <a:buNone/>
            </a:pPr>
            <a:r>
              <a:rPr lang="nl-NL" sz="9600" dirty="0"/>
              <a:t>O grote Schepper van de taal, </a:t>
            </a:r>
          </a:p>
          <a:p>
            <a:pPr marL="0" indent="0">
              <a:buNone/>
            </a:pPr>
            <a:r>
              <a:rPr lang="nl-NL" sz="9600" dirty="0"/>
              <a:t>verwonder ons toch allemaal </a:t>
            </a:r>
          </a:p>
          <a:p>
            <a:pPr marL="0" indent="0">
              <a:buNone/>
            </a:pPr>
            <a:r>
              <a:rPr lang="nl-NL" sz="9600" dirty="0"/>
              <a:t>dat U in goedheid en geduld </a:t>
            </a:r>
          </a:p>
          <a:p>
            <a:pPr marL="0" indent="0">
              <a:buNone/>
            </a:pPr>
            <a:r>
              <a:rPr lang="nl-NL" sz="9600" dirty="0"/>
              <a:t>Uw lieve Naam ons hebt onthuld. </a:t>
            </a:r>
          </a:p>
          <a:p>
            <a:pPr marL="0" indent="0">
              <a:buNone/>
            </a:pPr>
            <a:r>
              <a:rPr lang="nl-NL" sz="9600" dirty="0"/>
              <a:t> </a:t>
            </a:r>
          </a:p>
          <a:p>
            <a:pPr marL="0" indent="0">
              <a:buNone/>
            </a:pPr>
            <a:r>
              <a:rPr lang="nl-NL" sz="9600" dirty="0"/>
              <a:t>De Naam die uitgeschreven is </a:t>
            </a:r>
          </a:p>
          <a:p>
            <a:pPr marL="0" indent="0">
              <a:buNone/>
            </a:pPr>
            <a:r>
              <a:rPr lang="nl-NL" sz="9600" dirty="0"/>
              <a:t>in Israëls geschiedenis </a:t>
            </a:r>
          </a:p>
          <a:p>
            <a:pPr marL="0" indent="0">
              <a:buNone/>
            </a:pPr>
            <a:r>
              <a:rPr lang="nl-NL" sz="9600" dirty="0"/>
              <a:t>en letterlijk Uw wezen spelt,  </a:t>
            </a:r>
          </a:p>
          <a:p>
            <a:pPr marL="0" indent="0">
              <a:buNone/>
            </a:pPr>
            <a:r>
              <a:rPr lang="nl-NL" sz="9600" dirty="0"/>
              <a:t>is tot een zegen ons vermeld.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956073CF-2BF4-A97F-A516-81F065991008}"/>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A604E852-ACBD-6D2D-FE9F-D0C0A06644B8}"/>
              </a:ext>
            </a:extLst>
          </p:cNvPr>
          <p:cNvPicPr>
            <a:picLocks noChangeAspect="1"/>
          </p:cNvPicPr>
          <p:nvPr/>
        </p:nvPicPr>
        <p:blipFill>
          <a:blip r:embed="rId2"/>
          <a:stretch>
            <a:fillRect/>
          </a:stretch>
        </p:blipFill>
        <p:spPr>
          <a:xfrm>
            <a:off x="7313295" y="2454518"/>
            <a:ext cx="1823085" cy="2567725"/>
          </a:xfrm>
          <a:prstGeom prst="rect">
            <a:avLst/>
          </a:prstGeom>
        </p:spPr>
      </p:pic>
    </p:spTree>
    <p:extLst>
      <p:ext uri="{BB962C8B-B14F-4D97-AF65-F5344CB8AC3E}">
        <p14:creationId xmlns:p14="http://schemas.microsoft.com/office/powerpoint/2010/main" val="2443505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51B2A-48B4-C6B0-50D1-35AB66A41EB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294829-4F1D-9E72-05B7-9A955389537B}"/>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Zingen: De Naam (kan op melodie van psalm 134 of Als ik des Heilands kruis aanschouw </a:t>
            </a:r>
            <a:r>
              <a:rPr lang="nl-NL" sz="2800" b="1" dirty="0" err="1">
                <a:solidFill>
                  <a:srgbClr val="151A80"/>
                </a:solidFill>
              </a:rPr>
              <a:t>JdH</a:t>
            </a:r>
            <a:r>
              <a:rPr lang="nl-NL" sz="2800" b="1" dirty="0">
                <a:solidFill>
                  <a:srgbClr val="151A80"/>
                </a:solidFill>
              </a:rPr>
              <a:t> 573) Hans Mouthaan</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26058B63-D268-E574-B2D6-58FBE95986C8}"/>
              </a:ext>
            </a:extLst>
          </p:cNvPr>
          <p:cNvSpPr>
            <a:spLocks noGrp="1"/>
          </p:cNvSpPr>
          <p:nvPr>
            <p:ph idx="1"/>
          </p:nvPr>
        </p:nvSpPr>
        <p:spPr>
          <a:xfrm>
            <a:off x="700635" y="1783976"/>
            <a:ext cx="10514283" cy="4572000"/>
          </a:xfrm>
        </p:spPr>
        <p:txBody>
          <a:bodyPr>
            <a:normAutofit fontScale="25000" lnSpcReduction="20000"/>
          </a:bodyPr>
          <a:lstStyle/>
          <a:p>
            <a:pPr marL="0" indent="0">
              <a:buNone/>
            </a:pPr>
            <a:r>
              <a:rPr lang="nl-NL" sz="10400" dirty="0"/>
              <a:t>U, die voor ons geboren zijt, </a:t>
            </a:r>
          </a:p>
          <a:p>
            <a:pPr marL="0" indent="0">
              <a:buNone/>
            </a:pPr>
            <a:r>
              <a:rPr lang="nl-NL" sz="10400" dirty="0"/>
              <a:t>U zij ons hart, ons lied gewijd. </a:t>
            </a:r>
          </a:p>
          <a:p>
            <a:pPr marL="0" indent="0">
              <a:buNone/>
            </a:pPr>
            <a:r>
              <a:rPr lang="nl-NL" sz="10400" dirty="0"/>
              <a:t>Wij voegen juichend onze stem </a:t>
            </a:r>
          </a:p>
          <a:p>
            <a:pPr marL="0" indent="0">
              <a:buNone/>
            </a:pPr>
            <a:r>
              <a:rPr lang="nl-NL" sz="10400" dirty="0"/>
              <a:t>bij ’t </a:t>
            </a:r>
            <a:r>
              <a:rPr lang="nl-NL" sz="10400" dirty="0" err="1"/>
              <a:t>eng’lenheir</a:t>
            </a:r>
            <a:r>
              <a:rPr lang="nl-NL" sz="10400" dirty="0"/>
              <a:t> van Bethlehem. </a:t>
            </a:r>
          </a:p>
          <a:p>
            <a:pPr marL="0" indent="0">
              <a:buNone/>
            </a:pPr>
            <a:endParaRPr lang="nl-NL" sz="10400" dirty="0"/>
          </a:p>
          <a:p>
            <a:pPr marL="0" indent="0">
              <a:buNone/>
            </a:pPr>
            <a:r>
              <a:rPr lang="nl-NL" sz="10400" dirty="0"/>
              <a:t>Als ik dit wonder vatten wil, </a:t>
            </a:r>
          </a:p>
          <a:p>
            <a:pPr marL="0" indent="0">
              <a:buNone/>
            </a:pPr>
            <a:r>
              <a:rPr lang="nl-NL" sz="10400" dirty="0"/>
              <a:t>dan wordt mijn geest van eerbied stil, </a:t>
            </a:r>
          </a:p>
          <a:p>
            <a:pPr marL="0" indent="0">
              <a:buNone/>
            </a:pPr>
            <a:r>
              <a:rPr lang="nl-NL" sz="10400" dirty="0"/>
              <a:t>aanbidt het, maar doorgrondt het niet, </a:t>
            </a:r>
          </a:p>
          <a:p>
            <a:pPr marL="0" indent="0">
              <a:buNone/>
            </a:pPr>
            <a:r>
              <a:rPr lang="nl-NL" sz="10400" dirty="0"/>
              <a:t>dat zo de liefde Gods geschiedt. </a:t>
            </a:r>
          </a:p>
          <a:p>
            <a:pPr marL="0" indent="0">
              <a:buNone/>
            </a:pPr>
            <a:r>
              <a:rPr lang="nl-NL" sz="112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FA9A52C7-660F-FEB4-B31C-3D299E95753B}"/>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A1EE3261-5D8D-B250-84A1-B7670FEC8052}"/>
              </a:ext>
            </a:extLst>
          </p:cNvPr>
          <p:cNvPicPr>
            <a:picLocks noChangeAspect="1"/>
          </p:cNvPicPr>
          <p:nvPr/>
        </p:nvPicPr>
        <p:blipFill>
          <a:blip r:embed="rId2"/>
          <a:stretch>
            <a:fillRect/>
          </a:stretch>
        </p:blipFill>
        <p:spPr>
          <a:xfrm>
            <a:off x="7900035" y="2386236"/>
            <a:ext cx="1548765" cy="2181359"/>
          </a:xfrm>
          <a:prstGeom prst="rect">
            <a:avLst/>
          </a:prstGeom>
        </p:spPr>
      </p:pic>
    </p:spTree>
    <p:extLst>
      <p:ext uri="{BB962C8B-B14F-4D97-AF65-F5344CB8AC3E}">
        <p14:creationId xmlns:p14="http://schemas.microsoft.com/office/powerpoint/2010/main" val="4035921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FA491D-F472-FACD-DC62-4EBBCA824A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66ACAC-7FE7-C6EC-3AFF-34CCD7AC8F2C}"/>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Gedicht, door Christian </a:t>
            </a:r>
            <a:r>
              <a:rPr lang="nl-NL" sz="2800" b="1" dirty="0" err="1">
                <a:solidFill>
                  <a:srgbClr val="151A80"/>
                </a:solidFill>
              </a:rPr>
              <a:t>Fürchtegott</a:t>
            </a:r>
            <a:r>
              <a:rPr lang="nl-NL" sz="2800" b="1" dirty="0">
                <a:solidFill>
                  <a:srgbClr val="151A80"/>
                </a:solidFill>
              </a:rPr>
              <a:t> </a:t>
            </a:r>
            <a:r>
              <a:rPr lang="nl-NL" sz="2800" b="1" dirty="0" err="1">
                <a:solidFill>
                  <a:srgbClr val="151A80"/>
                </a:solidFill>
              </a:rPr>
              <a:t>Gellert</a:t>
            </a:r>
            <a:r>
              <a:rPr lang="nl-NL" sz="2800" b="1" dirty="0">
                <a:solidFill>
                  <a:srgbClr val="151A80"/>
                </a:solidFill>
              </a:rPr>
              <a:t> </a:t>
            </a:r>
            <a:br>
              <a:rPr lang="nl-NL" sz="2800" b="1" dirty="0">
                <a:solidFill>
                  <a:srgbClr val="151A80"/>
                </a:solidFill>
              </a:rPr>
            </a:br>
            <a:r>
              <a:rPr lang="nl-NL" sz="2800" b="1" dirty="0">
                <a:solidFill>
                  <a:srgbClr val="151A80"/>
                </a:solidFill>
              </a:rPr>
              <a:t> </a:t>
            </a:r>
            <a:br>
              <a:rPr lang="nl-NL" sz="2800" b="1" dirty="0">
                <a:solidFill>
                  <a:srgbClr val="151A80"/>
                </a:solidFill>
              </a:rPr>
            </a:br>
            <a:r>
              <a:rPr lang="nl-NL" sz="2800" b="1" dirty="0">
                <a:solidFill>
                  <a:srgbClr val="151A80"/>
                </a:solidFill>
              </a:rPr>
              <a:t> </a:t>
            </a:r>
          </a:p>
        </p:txBody>
      </p:sp>
      <p:sp>
        <p:nvSpPr>
          <p:cNvPr id="10" name="Content Placeholder 9">
            <a:extLst>
              <a:ext uri="{FF2B5EF4-FFF2-40B4-BE49-F238E27FC236}">
                <a16:creationId xmlns:a16="http://schemas.microsoft.com/office/drawing/2014/main" id="{19134275-83E0-B46B-A7B9-092B774D6209}"/>
              </a:ext>
            </a:extLst>
          </p:cNvPr>
          <p:cNvSpPr>
            <a:spLocks noGrp="1"/>
          </p:cNvSpPr>
          <p:nvPr>
            <p:ph idx="1"/>
          </p:nvPr>
        </p:nvSpPr>
        <p:spPr>
          <a:xfrm>
            <a:off x="700635" y="1783976"/>
            <a:ext cx="10514283" cy="4572000"/>
          </a:xfrm>
        </p:spPr>
        <p:txBody>
          <a:bodyPr>
            <a:normAutofit fontScale="25000" lnSpcReduction="20000"/>
          </a:bodyPr>
          <a:lstStyle/>
          <a:p>
            <a:pPr marL="0" indent="0">
              <a:buNone/>
            </a:pPr>
            <a:r>
              <a:rPr lang="nl-NL" sz="10400" dirty="0"/>
              <a:t>Geef dat ons spreken zuiver is, </a:t>
            </a:r>
          </a:p>
          <a:p>
            <a:pPr marL="0" indent="0">
              <a:buNone/>
            </a:pPr>
            <a:r>
              <a:rPr lang="nl-NL" sz="10400" dirty="0"/>
              <a:t>vrijmoedig, een getuigenis, </a:t>
            </a:r>
          </a:p>
          <a:p>
            <a:pPr marL="0" indent="0">
              <a:buNone/>
            </a:pPr>
            <a:r>
              <a:rPr lang="nl-NL" sz="10400" dirty="0"/>
              <a:t>waardoor ook anderen Uw Naam </a:t>
            </a:r>
          </a:p>
          <a:p>
            <a:pPr marL="0" indent="0">
              <a:buNone/>
            </a:pPr>
            <a:r>
              <a:rPr lang="nl-NL" sz="10400" dirty="0"/>
              <a:t>met eerbied noemen en verstaan. </a:t>
            </a:r>
          </a:p>
          <a:p>
            <a:pPr marL="0" indent="0">
              <a:buNone/>
            </a:pPr>
            <a:r>
              <a:rPr lang="nl-NL" sz="10400" dirty="0"/>
              <a:t> </a:t>
            </a:r>
          </a:p>
          <a:p>
            <a:pPr marL="0" indent="0">
              <a:buNone/>
            </a:pPr>
            <a:r>
              <a:rPr lang="nl-NL" sz="10400" dirty="0"/>
              <a:t>Uw Naam zal eenmaal wereldwijd </a:t>
            </a:r>
          </a:p>
          <a:p>
            <a:pPr marL="0" indent="0">
              <a:buNone/>
            </a:pPr>
            <a:r>
              <a:rPr lang="nl-NL" sz="10400" dirty="0"/>
              <a:t>de grens doorbreken van de tijd </a:t>
            </a:r>
          </a:p>
          <a:p>
            <a:pPr marL="0" indent="0">
              <a:buNone/>
            </a:pPr>
            <a:r>
              <a:rPr lang="nl-NL" sz="10400" dirty="0"/>
              <a:t>en oeverloos in Uw domein </a:t>
            </a:r>
          </a:p>
          <a:p>
            <a:pPr marL="0" indent="0">
              <a:buNone/>
            </a:pPr>
            <a:r>
              <a:rPr lang="nl-NL" sz="10400" dirty="0"/>
              <a:t>in ieder woord geschreven zijn.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8AF1F22A-63CC-BE69-1161-64128345B203}"/>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BE7510A6-4307-A0F2-1B12-042C069F4B84}"/>
              </a:ext>
            </a:extLst>
          </p:cNvPr>
          <p:cNvPicPr>
            <a:picLocks noChangeAspect="1"/>
          </p:cNvPicPr>
          <p:nvPr/>
        </p:nvPicPr>
        <p:blipFill>
          <a:blip r:embed="rId2"/>
          <a:stretch>
            <a:fillRect/>
          </a:stretch>
        </p:blipFill>
        <p:spPr>
          <a:xfrm>
            <a:off x="7397115" y="2817614"/>
            <a:ext cx="1624965" cy="2288682"/>
          </a:xfrm>
          <a:prstGeom prst="rect">
            <a:avLst/>
          </a:prstGeom>
        </p:spPr>
      </p:pic>
    </p:spTree>
    <p:extLst>
      <p:ext uri="{BB962C8B-B14F-4D97-AF65-F5344CB8AC3E}">
        <p14:creationId xmlns:p14="http://schemas.microsoft.com/office/powerpoint/2010/main" val="3167882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2827E9-A82E-3D14-C8D1-49B9BF3B1D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E05A2E-7387-48C2-A904-B73686359321}"/>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Stem: Zo lief had God de wereld… </a:t>
            </a:r>
            <a:br>
              <a:rPr lang="nl-NL" sz="2800" b="1" dirty="0">
                <a:solidFill>
                  <a:srgbClr val="151A80"/>
                </a:solidFill>
              </a:rPr>
            </a:br>
            <a:r>
              <a:rPr lang="nl-NL" sz="2800" b="1" dirty="0">
                <a:solidFill>
                  <a:srgbClr val="151A80"/>
                </a:solidFill>
              </a:rPr>
              <a:t> </a:t>
            </a:r>
            <a:br>
              <a:rPr lang="nl-NL" sz="2800" b="1" dirty="0">
                <a:solidFill>
                  <a:srgbClr val="151A80"/>
                </a:solidFill>
              </a:rPr>
            </a:br>
            <a:r>
              <a:rPr lang="nl-NL" sz="2800" b="1" dirty="0">
                <a:solidFill>
                  <a:srgbClr val="151A80"/>
                </a:solidFill>
              </a:rPr>
              <a:t>Gedicht, door Joke Verweerd</a:t>
            </a:r>
            <a:br>
              <a:rPr lang="nl-NL" sz="2800" b="1" dirty="0">
                <a:solidFill>
                  <a:srgbClr val="151A80"/>
                </a:solidFill>
              </a:rPr>
            </a:br>
            <a:br>
              <a:rPr lang="nl-NL" sz="2800" b="1" dirty="0">
                <a:solidFill>
                  <a:srgbClr val="151A80"/>
                </a:solidFill>
              </a:rPr>
            </a:br>
            <a:r>
              <a:rPr lang="nl-NL" sz="2800" b="1" dirty="0">
                <a:solidFill>
                  <a:srgbClr val="151A80"/>
                </a:solidFill>
              </a:rPr>
              <a:t> </a:t>
            </a:r>
          </a:p>
        </p:txBody>
      </p:sp>
      <p:sp>
        <p:nvSpPr>
          <p:cNvPr id="10" name="Content Placeholder 9">
            <a:extLst>
              <a:ext uri="{FF2B5EF4-FFF2-40B4-BE49-F238E27FC236}">
                <a16:creationId xmlns:a16="http://schemas.microsoft.com/office/drawing/2014/main" id="{D008DD7F-AD06-B737-5F29-3F1D76B9A73A}"/>
              </a:ext>
            </a:extLst>
          </p:cNvPr>
          <p:cNvSpPr>
            <a:spLocks noGrp="1"/>
          </p:cNvSpPr>
          <p:nvPr>
            <p:ph idx="1"/>
          </p:nvPr>
        </p:nvSpPr>
        <p:spPr>
          <a:xfrm>
            <a:off x="700635" y="1996750"/>
            <a:ext cx="10514283" cy="4359225"/>
          </a:xfrm>
        </p:spPr>
        <p:txBody>
          <a:bodyPr>
            <a:normAutofit fontScale="25000" lnSpcReduction="20000"/>
          </a:bodyPr>
          <a:lstStyle/>
          <a:p>
            <a:pPr marL="0" indent="0">
              <a:buNone/>
            </a:pPr>
            <a:endParaRPr lang="nl-NL" sz="11200" dirty="0"/>
          </a:p>
          <a:p>
            <a:pPr marL="0" indent="0">
              <a:buNone/>
            </a:pPr>
            <a:r>
              <a:rPr lang="nl-NL" sz="11200" dirty="0"/>
              <a:t>Ik weet van Uw kribbe </a:t>
            </a:r>
          </a:p>
          <a:p>
            <a:pPr marL="0" indent="0">
              <a:buNone/>
            </a:pPr>
            <a:r>
              <a:rPr lang="nl-NL" sz="11200" dirty="0"/>
              <a:t>‘k Geloof in Uw kruis </a:t>
            </a:r>
          </a:p>
          <a:p>
            <a:pPr marL="0" indent="0">
              <a:buNone/>
            </a:pPr>
            <a:r>
              <a:rPr lang="nl-NL" sz="11200" dirty="0"/>
              <a:t>Van U wil ik zingen </a:t>
            </a:r>
          </a:p>
          <a:p>
            <a:pPr marL="0" indent="0">
              <a:buNone/>
            </a:pPr>
            <a:r>
              <a:rPr lang="nl-NL" sz="11200" dirty="0"/>
              <a:t>bij U kom ik Thuis </a:t>
            </a:r>
          </a:p>
          <a:p>
            <a:pPr marL="0" indent="0">
              <a:buNone/>
            </a:pPr>
            <a:endParaRPr lang="nl-NL" sz="11200" dirty="0"/>
          </a:p>
          <a:p>
            <a:pPr marL="0" indent="0">
              <a:buNone/>
            </a:pPr>
            <a:r>
              <a:rPr lang="nl-NL" sz="10000" b="1" dirty="0">
                <a:solidFill>
                  <a:srgbClr val="002060"/>
                </a:solidFill>
                <a:latin typeface="+mj-lt"/>
              </a:rPr>
              <a:t>-1 THESSALONICENZEN 4:14-18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0E04A454-EAC5-1970-070D-3CB250F90B24}"/>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B2E75DBB-DEA3-79DF-AC4B-475A4B9263FC}"/>
              </a:ext>
            </a:extLst>
          </p:cNvPr>
          <p:cNvPicPr>
            <a:picLocks noChangeAspect="1"/>
          </p:cNvPicPr>
          <p:nvPr/>
        </p:nvPicPr>
        <p:blipFill>
          <a:blip r:embed="rId2"/>
          <a:stretch>
            <a:fillRect/>
          </a:stretch>
        </p:blipFill>
        <p:spPr>
          <a:xfrm>
            <a:off x="7191375" y="1939290"/>
            <a:ext cx="2115388" cy="2979420"/>
          </a:xfrm>
          <a:prstGeom prst="rect">
            <a:avLst/>
          </a:prstGeom>
        </p:spPr>
      </p:pic>
    </p:spTree>
    <p:extLst>
      <p:ext uri="{BB962C8B-B14F-4D97-AF65-F5344CB8AC3E}">
        <p14:creationId xmlns:p14="http://schemas.microsoft.com/office/powerpoint/2010/main" val="2353183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29801C-205C-842E-78EA-FA7FB34506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B88886-EB44-C0A8-DF0D-E979DC276B5F}"/>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 Zingen: Lichtstad met Uw </a:t>
            </a:r>
            <a:r>
              <a:rPr lang="nl-NL" sz="2800" b="1" dirty="0" err="1">
                <a:solidFill>
                  <a:srgbClr val="151A80"/>
                </a:solidFill>
              </a:rPr>
              <a:t>paar’len</a:t>
            </a:r>
            <a:r>
              <a:rPr lang="nl-NL" sz="2800" b="1" dirty="0">
                <a:solidFill>
                  <a:srgbClr val="151A80"/>
                </a:solidFill>
              </a:rPr>
              <a:t> poorten (Evangelische liedbundel </a:t>
            </a:r>
            <a:r>
              <a:rPr lang="nl-NL" sz="2800" b="1" dirty="0" err="1">
                <a:solidFill>
                  <a:srgbClr val="151A80"/>
                </a:solidFill>
              </a:rPr>
              <a:t>nr</a:t>
            </a:r>
            <a:r>
              <a:rPr lang="nl-NL" sz="2800" b="1" dirty="0">
                <a:solidFill>
                  <a:srgbClr val="151A80"/>
                </a:solidFill>
              </a:rPr>
              <a:t> 413) </a:t>
            </a:r>
            <a:br>
              <a:rPr lang="nl-NL" sz="2800" b="1" dirty="0">
                <a:solidFill>
                  <a:srgbClr val="151A80"/>
                </a:solidFill>
              </a:rPr>
            </a:br>
            <a:r>
              <a:rPr lang="nl-NL" sz="2800" b="1" dirty="0">
                <a:solidFill>
                  <a:srgbClr val="151A80"/>
                </a:solidFill>
              </a:rPr>
              <a:t> </a:t>
            </a:r>
            <a:br>
              <a:rPr lang="nl-NL" sz="2800" b="1" dirty="0">
                <a:solidFill>
                  <a:srgbClr val="151A80"/>
                </a:solidFill>
              </a:rPr>
            </a:br>
            <a:r>
              <a:rPr lang="nl-NL" sz="2800" b="1" dirty="0">
                <a:solidFill>
                  <a:srgbClr val="151A80"/>
                </a:solidFill>
              </a:rPr>
              <a:t> </a:t>
            </a:r>
          </a:p>
        </p:txBody>
      </p:sp>
      <p:sp>
        <p:nvSpPr>
          <p:cNvPr id="10" name="Content Placeholder 9">
            <a:extLst>
              <a:ext uri="{FF2B5EF4-FFF2-40B4-BE49-F238E27FC236}">
                <a16:creationId xmlns:a16="http://schemas.microsoft.com/office/drawing/2014/main" id="{5EBE816E-D887-1438-6258-2CA4DAF9BAC4}"/>
              </a:ext>
            </a:extLst>
          </p:cNvPr>
          <p:cNvSpPr>
            <a:spLocks noGrp="1"/>
          </p:cNvSpPr>
          <p:nvPr>
            <p:ph idx="1"/>
          </p:nvPr>
        </p:nvSpPr>
        <p:spPr>
          <a:xfrm>
            <a:off x="700635" y="1783976"/>
            <a:ext cx="10514283" cy="4572000"/>
          </a:xfrm>
        </p:spPr>
        <p:txBody>
          <a:bodyPr>
            <a:normAutofit fontScale="25000" lnSpcReduction="20000"/>
          </a:bodyPr>
          <a:lstStyle/>
          <a:p>
            <a:pPr marL="0" indent="0">
              <a:buNone/>
            </a:pPr>
            <a:r>
              <a:rPr lang="nl-NL" sz="9600" dirty="0"/>
              <a:t>Lichtstad met uw paarlen poorten </a:t>
            </a:r>
            <a:r>
              <a:rPr lang="nl-NL" sz="9600" dirty="0" err="1"/>
              <a:t>wond're</a:t>
            </a:r>
            <a:r>
              <a:rPr lang="nl-NL" sz="9600" dirty="0"/>
              <a:t> stad zo hoog gebouwd </a:t>
            </a:r>
          </a:p>
          <a:p>
            <a:pPr marL="0" indent="0">
              <a:buNone/>
            </a:pPr>
            <a:r>
              <a:rPr lang="nl-NL" sz="9600" dirty="0"/>
              <a:t>Nimmer heeft men op </a:t>
            </a:r>
            <a:r>
              <a:rPr lang="nl-NL" sz="9600" dirty="0" err="1"/>
              <a:t>deez</a:t>
            </a:r>
            <a:r>
              <a:rPr lang="nl-NL" sz="9600" dirty="0"/>
              <a:t>' aarde, ooit Uw heerlijkheid aanschouwd </a:t>
            </a:r>
          </a:p>
          <a:p>
            <a:pPr marL="0" indent="0">
              <a:buNone/>
            </a:pPr>
            <a:r>
              <a:rPr lang="nl-NL" sz="9600" dirty="0"/>
              <a:t>Daar zal ik mijn Heer ontmoeten, </a:t>
            </a:r>
            <a:r>
              <a:rPr lang="nl-NL" sz="9600" dirty="0" err="1"/>
              <a:t>luist'ren</a:t>
            </a:r>
            <a:r>
              <a:rPr lang="nl-NL" sz="9600" dirty="0"/>
              <a:t> naar Zijn liefdesstem </a:t>
            </a:r>
          </a:p>
          <a:p>
            <a:pPr marL="0" indent="0">
              <a:buNone/>
            </a:pPr>
            <a:r>
              <a:rPr lang="nl-NL" sz="9600" dirty="0"/>
              <a:t>Daar geen rouw meer en geen tranen, in het nieuw Jeruzalem </a:t>
            </a:r>
          </a:p>
          <a:p>
            <a:pPr marL="0" indent="0">
              <a:buNone/>
            </a:pPr>
            <a:r>
              <a:rPr lang="nl-NL" sz="9600" dirty="0"/>
              <a:t> </a:t>
            </a:r>
          </a:p>
          <a:p>
            <a:pPr marL="0" indent="0">
              <a:buNone/>
            </a:pPr>
            <a:r>
              <a:rPr lang="nl-NL" sz="9600" dirty="0"/>
              <a:t>Heilig oord vol licht en glorie, waar de boom des levens bloeit </a:t>
            </a:r>
          </a:p>
          <a:p>
            <a:pPr marL="0" indent="0">
              <a:buNone/>
            </a:pPr>
            <a:r>
              <a:rPr lang="nl-NL" sz="9600" dirty="0"/>
              <a:t>En de stroom van levend water door de gouden Godsstad vloeit </a:t>
            </a:r>
          </a:p>
          <a:p>
            <a:pPr marL="0" indent="0">
              <a:buNone/>
            </a:pPr>
            <a:r>
              <a:rPr lang="nl-NL" sz="9600" dirty="0"/>
              <a:t>Daar zal ik mijn Heer ontmoeten, luisteren naar Zijn liefdesstem </a:t>
            </a:r>
          </a:p>
          <a:p>
            <a:pPr marL="0" indent="0">
              <a:buNone/>
            </a:pPr>
            <a:r>
              <a:rPr lang="nl-NL" sz="9600" dirty="0"/>
              <a:t>Daar geen rouw meer en geen tranen, in het nieuw Jeruzalem </a:t>
            </a:r>
          </a:p>
          <a:p>
            <a:pPr marL="0" indent="0">
              <a:buNone/>
            </a:pPr>
            <a:r>
              <a:rPr lang="nl-NL" sz="9600" dirty="0"/>
              <a:t> </a:t>
            </a:r>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3FCD15A2-BCDF-C74B-D9B8-521F5B2A350A}"/>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DA314459-CCC9-8060-F151-1B5E3E8BCE34}"/>
              </a:ext>
            </a:extLst>
          </p:cNvPr>
          <p:cNvPicPr>
            <a:picLocks noChangeAspect="1"/>
          </p:cNvPicPr>
          <p:nvPr/>
        </p:nvPicPr>
        <p:blipFill>
          <a:blip r:embed="rId2"/>
          <a:stretch>
            <a:fillRect/>
          </a:stretch>
        </p:blipFill>
        <p:spPr>
          <a:xfrm>
            <a:off x="9858375" y="2133600"/>
            <a:ext cx="1763725" cy="2484120"/>
          </a:xfrm>
          <a:prstGeom prst="rect">
            <a:avLst/>
          </a:prstGeom>
        </p:spPr>
      </p:pic>
    </p:spTree>
    <p:extLst>
      <p:ext uri="{BB962C8B-B14F-4D97-AF65-F5344CB8AC3E}">
        <p14:creationId xmlns:p14="http://schemas.microsoft.com/office/powerpoint/2010/main" val="3053429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5B6568-A151-62B3-842E-C7460641D5B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BF5768-48D0-13DD-2E0C-705A1FC449F0}"/>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Zingen: Lichtstad met Uw </a:t>
            </a:r>
            <a:r>
              <a:rPr lang="nl-NL" sz="2800" b="1" dirty="0" err="1">
                <a:solidFill>
                  <a:srgbClr val="151A80"/>
                </a:solidFill>
              </a:rPr>
              <a:t>paar’len</a:t>
            </a:r>
            <a:r>
              <a:rPr lang="nl-NL" sz="2800" b="1" dirty="0">
                <a:solidFill>
                  <a:srgbClr val="151A80"/>
                </a:solidFill>
              </a:rPr>
              <a:t> poorten (Evangelische liedbundel </a:t>
            </a:r>
            <a:r>
              <a:rPr lang="nl-NL" sz="2800" b="1" dirty="0" err="1">
                <a:solidFill>
                  <a:srgbClr val="151A80"/>
                </a:solidFill>
              </a:rPr>
              <a:t>nr</a:t>
            </a:r>
            <a:r>
              <a:rPr lang="nl-NL" sz="2800" b="1" dirty="0">
                <a:solidFill>
                  <a:srgbClr val="151A80"/>
                </a:solidFill>
              </a:rPr>
              <a:t> 413) </a:t>
            </a:r>
            <a:br>
              <a:rPr lang="nl-NL" sz="2800" b="1" dirty="0">
                <a:solidFill>
                  <a:srgbClr val="151A80"/>
                </a:solidFill>
              </a:rPr>
            </a:br>
            <a:r>
              <a:rPr lang="nl-NL" sz="2800" b="1" dirty="0">
                <a:solidFill>
                  <a:srgbClr val="151A80"/>
                </a:solidFill>
              </a:rPr>
              <a:t> </a:t>
            </a:r>
            <a:br>
              <a:rPr lang="nl-NL" sz="2800" b="1" dirty="0">
                <a:solidFill>
                  <a:srgbClr val="151A80"/>
                </a:solidFill>
              </a:rPr>
            </a:br>
            <a:r>
              <a:rPr lang="nl-NL" sz="2800" b="1" dirty="0">
                <a:solidFill>
                  <a:srgbClr val="151A80"/>
                </a:solidFill>
              </a:rPr>
              <a:t> </a:t>
            </a:r>
          </a:p>
        </p:txBody>
      </p:sp>
      <p:sp>
        <p:nvSpPr>
          <p:cNvPr id="10" name="Content Placeholder 9">
            <a:extLst>
              <a:ext uri="{FF2B5EF4-FFF2-40B4-BE49-F238E27FC236}">
                <a16:creationId xmlns:a16="http://schemas.microsoft.com/office/drawing/2014/main" id="{675F0B5B-D9C6-04A0-9764-6F7DB0A90127}"/>
              </a:ext>
            </a:extLst>
          </p:cNvPr>
          <p:cNvSpPr>
            <a:spLocks noGrp="1"/>
          </p:cNvSpPr>
          <p:nvPr>
            <p:ph idx="1"/>
          </p:nvPr>
        </p:nvSpPr>
        <p:spPr>
          <a:xfrm>
            <a:off x="700635" y="1783976"/>
            <a:ext cx="10514283" cy="4572000"/>
          </a:xfrm>
        </p:spPr>
        <p:txBody>
          <a:bodyPr>
            <a:normAutofit fontScale="25000" lnSpcReduction="20000"/>
          </a:bodyPr>
          <a:lstStyle/>
          <a:p>
            <a:pPr marL="0" indent="0">
              <a:buNone/>
            </a:pPr>
            <a:endParaRPr lang="nl-NL" sz="9600" dirty="0"/>
          </a:p>
          <a:p>
            <a:pPr marL="0" indent="0">
              <a:buNone/>
            </a:pPr>
            <a:r>
              <a:rPr lang="nl-NL" sz="9600" dirty="0"/>
              <a:t>Wat een vreugde zal dat wezen, straks vereend te zijn met Hem </a:t>
            </a:r>
          </a:p>
          <a:p>
            <a:pPr marL="0" indent="0">
              <a:buNone/>
            </a:pPr>
            <a:r>
              <a:rPr lang="nl-NL" sz="9600" dirty="0"/>
              <a:t>In die stad met paarlen poorten, in het nieuw Jeruzalem </a:t>
            </a:r>
          </a:p>
          <a:p>
            <a:pPr marL="0" indent="0">
              <a:buNone/>
            </a:pPr>
            <a:r>
              <a:rPr lang="nl-NL" sz="9600" dirty="0"/>
              <a:t>Daar zal ik mijn Heer ontmoeten, luisteren naar Zijn liefdesstem </a:t>
            </a:r>
          </a:p>
          <a:p>
            <a:pPr marL="0" indent="0">
              <a:buNone/>
            </a:pPr>
            <a:r>
              <a:rPr lang="nl-NL" sz="9600" dirty="0"/>
              <a:t>Daar geen rouw meer en geen tranen in het nieuw Jeruzalem </a:t>
            </a:r>
          </a:p>
          <a:p>
            <a:pPr marL="0" indent="0">
              <a:buNone/>
            </a:pPr>
            <a:endParaRPr lang="nl-NL" sz="9600" dirty="0"/>
          </a:p>
          <a:p>
            <a:pPr marL="0" indent="0">
              <a:buNone/>
            </a:pPr>
            <a:endParaRPr lang="nl-NL" sz="9600" dirty="0"/>
          </a:p>
          <a:p>
            <a:pPr marL="0" indent="0">
              <a:buNone/>
            </a:pPr>
            <a:endParaRPr lang="nl-NL" sz="96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15391D83-02A5-2E64-9EA3-CFCFC5FD79FA}"/>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B298AB1F-A438-6A8E-A575-AD078ECFF626}"/>
              </a:ext>
            </a:extLst>
          </p:cNvPr>
          <p:cNvPicPr>
            <a:picLocks noChangeAspect="1"/>
          </p:cNvPicPr>
          <p:nvPr/>
        </p:nvPicPr>
        <p:blipFill>
          <a:blip r:embed="rId2"/>
          <a:stretch>
            <a:fillRect/>
          </a:stretch>
        </p:blipFill>
        <p:spPr>
          <a:xfrm>
            <a:off x="9273917" y="2653480"/>
            <a:ext cx="2022275" cy="2848275"/>
          </a:xfrm>
          <a:prstGeom prst="rect">
            <a:avLst/>
          </a:prstGeom>
        </p:spPr>
      </p:pic>
    </p:spTree>
    <p:extLst>
      <p:ext uri="{BB962C8B-B14F-4D97-AF65-F5344CB8AC3E}">
        <p14:creationId xmlns:p14="http://schemas.microsoft.com/office/powerpoint/2010/main" val="33210513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4E718A-B458-8F84-E624-B636C4F7859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E89494-1431-CEC6-B989-D2C3E02EC390}"/>
              </a:ext>
            </a:extLst>
          </p:cNvPr>
          <p:cNvSpPr>
            <a:spLocks noGrp="1"/>
          </p:cNvSpPr>
          <p:nvPr>
            <p:ph type="title"/>
          </p:nvPr>
        </p:nvSpPr>
        <p:spPr>
          <a:xfrm>
            <a:off x="700635" y="754307"/>
            <a:ext cx="10691265" cy="1081450"/>
          </a:xfrm>
        </p:spPr>
        <p:txBody>
          <a:bodyPr>
            <a:normAutofit fontScale="90000"/>
          </a:bodyPr>
          <a:lstStyle/>
          <a:p>
            <a:r>
              <a:rPr lang="nl-NL" sz="2800" b="1" dirty="0">
                <a:solidFill>
                  <a:srgbClr val="151A80"/>
                </a:solidFill>
              </a:rPr>
              <a:t>Dankgebed </a:t>
            </a:r>
            <a:br>
              <a:rPr lang="nl-NL" sz="2800" b="1" dirty="0">
                <a:solidFill>
                  <a:srgbClr val="151A80"/>
                </a:solidFill>
              </a:rPr>
            </a:br>
            <a:r>
              <a:rPr lang="nl-NL" sz="2800" b="1" dirty="0">
                <a:solidFill>
                  <a:srgbClr val="151A80"/>
                </a:solidFill>
              </a:rPr>
              <a:t> </a:t>
            </a:r>
            <a:br>
              <a:rPr lang="nl-NL" sz="2800" b="1" dirty="0">
                <a:solidFill>
                  <a:srgbClr val="151A80"/>
                </a:solidFill>
              </a:rPr>
            </a:br>
            <a:r>
              <a:rPr lang="nl-NL" sz="2800" b="1" dirty="0">
                <a:solidFill>
                  <a:srgbClr val="151A80"/>
                </a:solidFill>
              </a:rPr>
              <a:t>Zingen: Ere zij God </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93BE142E-258C-8642-E0B1-D0378B27FA4A}"/>
              </a:ext>
            </a:extLst>
          </p:cNvPr>
          <p:cNvSpPr>
            <a:spLocks noGrp="1"/>
          </p:cNvSpPr>
          <p:nvPr>
            <p:ph idx="1"/>
          </p:nvPr>
        </p:nvSpPr>
        <p:spPr>
          <a:xfrm>
            <a:off x="700635" y="1987420"/>
            <a:ext cx="10514283" cy="4368556"/>
          </a:xfrm>
        </p:spPr>
        <p:txBody>
          <a:bodyPr>
            <a:normAutofit fontScale="25000" lnSpcReduction="20000"/>
          </a:bodyPr>
          <a:lstStyle/>
          <a:p>
            <a:pPr marL="0" indent="0">
              <a:buNone/>
            </a:pPr>
            <a:r>
              <a:rPr lang="nl-NL" sz="9600" dirty="0"/>
              <a:t>Ere zij God, ere zij God, </a:t>
            </a:r>
          </a:p>
          <a:p>
            <a:pPr marL="0" indent="0">
              <a:buNone/>
            </a:pPr>
            <a:r>
              <a:rPr lang="nl-NL" sz="9600" dirty="0"/>
              <a:t>in den hoge, in den hoge, in den hoge. </a:t>
            </a:r>
          </a:p>
          <a:p>
            <a:pPr marL="0" indent="0">
              <a:buNone/>
            </a:pPr>
            <a:r>
              <a:rPr lang="nl-NL" sz="9600" dirty="0"/>
              <a:t>Vrede op aarde, vrede op aarde, </a:t>
            </a:r>
          </a:p>
          <a:p>
            <a:pPr marL="0" indent="0">
              <a:buNone/>
            </a:pPr>
            <a:r>
              <a:rPr lang="nl-NL" sz="9600" dirty="0"/>
              <a:t>in de mensen een welbehagen. </a:t>
            </a:r>
          </a:p>
          <a:p>
            <a:pPr marL="0" indent="0">
              <a:buNone/>
            </a:pPr>
            <a:r>
              <a:rPr lang="nl-NL" sz="9600" dirty="0"/>
              <a:t> </a:t>
            </a:r>
          </a:p>
          <a:p>
            <a:pPr marL="0" indent="0">
              <a:buNone/>
            </a:pPr>
            <a:r>
              <a:rPr lang="nl-NL" sz="9600" dirty="0"/>
              <a:t>Ere zij God in den hoge,  </a:t>
            </a:r>
          </a:p>
          <a:p>
            <a:pPr marL="0" indent="0">
              <a:buNone/>
            </a:pPr>
            <a:r>
              <a:rPr lang="nl-NL" sz="9600" dirty="0"/>
              <a:t>Ere zij God in den hoge. </a:t>
            </a:r>
          </a:p>
          <a:p>
            <a:pPr marL="0" indent="0">
              <a:buNone/>
            </a:pPr>
            <a:r>
              <a:rPr lang="nl-NL" sz="9600" dirty="0"/>
              <a:t>Vrede op aarde, vrede op aarde, </a:t>
            </a:r>
          </a:p>
          <a:p>
            <a:pPr marL="0" indent="0">
              <a:buNone/>
            </a:pPr>
            <a:r>
              <a:rPr lang="nl-NL" sz="9600" dirty="0"/>
              <a:t>in de mensen een welbehagen. </a:t>
            </a:r>
          </a:p>
          <a:p>
            <a:pPr marL="0" indent="0">
              <a:buNone/>
            </a:pPr>
            <a:r>
              <a:rPr lang="nl-NL" sz="9600" dirty="0"/>
              <a:t> </a:t>
            </a:r>
          </a:p>
          <a:p>
            <a:pPr marL="0" indent="0">
              <a:buNone/>
            </a:pPr>
            <a:endParaRPr lang="nl-NL" sz="9600" dirty="0"/>
          </a:p>
          <a:p>
            <a:pPr marL="0" indent="0">
              <a:buNone/>
            </a:pPr>
            <a:endParaRPr lang="nl-NL" sz="96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7036FFB9-F238-3DE1-5BAE-700664E0DA7A}"/>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CFD9702E-ED33-585A-7FF9-72E4EA7FEEC2}"/>
              </a:ext>
            </a:extLst>
          </p:cNvPr>
          <p:cNvPicPr>
            <a:picLocks noChangeAspect="1"/>
          </p:cNvPicPr>
          <p:nvPr/>
        </p:nvPicPr>
        <p:blipFill>
          <a:blip r:embed="rId2"/>
          <a:stretch>
            <a:fillRect/>
          </a:stretch>
        </p:blipFill>
        <p:spPr>
          <a:xfrm>
            <a:off x="7740015" y="2143133"/>
            <a:ext cx="1724025" cy="2428204"/>
          </a:xfrm>
          <a:prstGeom prst="rect">
            <a:avLst/>
          </a:prstGeom>
        </p:spPr>
      </p:pic>
    </p:spTree>
    <p:extLst>
      <p:ext uri="{BB962C8B-B14F-4D97-AF65-F5344CB8AC3E}">
        <p14:creationId xmlns:p14="http://schemas.microsoft.com/office/powerpoint/2010/main" val="2017401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2E82F8-3226-506F-85A1-4719B8EE30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2A477D-470E-D2B5-770F-B931E1BC1B37}"/>
              </a:ext>
            </a:extLst>
          </p:cNvPr>
          <p:cNvSpPr>
            <a:spLocks noGrp="1"/>
          </p:cNvSpPr>
          <p:nvPr>
            <p:ph type="title"/>
          </p:nvPr>
        </p:nvSpPr>
        <p:spPr>
          <a:xfrm>
            <a:off x="750367" y="680429"/>
            <a:ext cx="10691265" cy="1081450"/>
          </a:xfrm>
        </p:spPr>
        <p:txBody>
          <a:bodyPr>
            <a:normAutofit fontScale="90000"/>
          </a:bodyPr>
          <a:lstStyle/>
          <a:p>
            <a:br>
              <a:rPr lang="nl-NL" sz="2800" b="1" dirty="0">
                <a:solidFill>
                  <a:srgbClr val="151A80"/>
                </a:solidFill>
              </a:rPr>
            </a:br>
            <a:r>
              <a:rPr lang="nl-NL" sz="2800" b="1" dirty="0">
                <a:solidFill>
                  <a:srgbClr val="151A80"/>
                </a:solidFill>
              </a:rPr>
              <a:t>Zingen: Ere zij God </a:t>
            </a:r>
            <a:br>
              <a:rPr lang="nl-NL" sz="2800" b="1" dirty="0">
                <a:solidFill>
                  <a:srgbClr val="151A80"/>
                </a:solidFill>
              </a:rPr>
            </a:br>
            <a:endParaRPr lang="nl-NL" sz="2800" b="1" dirty="0">
              <a:solidFill>
                <a:srgbClr val="151A80"/>
              </a:solidFill>
            </a:endParaRPr>
          </a:p>
        </p:txBody>
      </p:sp>
      <p:sp>
        <p:nvSpPr>
          <p:cNvPr id="10" name="Content Placeholder 9">
            <a:extLst>
              <a:ext uri="{FF2B5EF4-FFF2-40B4-BE49-F238E27FC236}">
                <a16:creationId xmlns:a16="http://schemas.microsoft.com/office/drawing/2014/main" id="{966333A9-5439-BF67-1FC1-84E1E71ADA84}"/>
              </a:ext>
            </a:extLst>
          </p:cNvPr>
          <p:cNvSpPr>
            <a:spLocks noGrp="1"/>
          </p:cNvSpPr>
          <p:nvPr>
            <p:ph idx="1"/>
          </p:nvPr>
        </p:nvSpPr>
        <p:spPr>
          <a:xfrm>
            <a:off x="700635" y="1987420"/>
            <a:ext cx="10514283" cy="4368556"/>
          </a:xfrm>
        </p:spPr>
        <p:txBody>
          <a:bodyPr>
            <a:normAutofit fontScale="25000" lnSpcReduction="20000"/>
          </a:bodyPr>
          <a:lstStyle/>
          <a:p>
            <a:pPr marL="0" indent="0">
              <a:buNone/>
            </a:pPr>
            <a:r>
              <a:rPr lang="nl-NL" sz="9600" dirty="0"/>
              <a:t>In de mensen, een welbehagen, een welbehagen. </a:t>
            </a:r>
          </a:p>
          <a:p>
            <a:pPr marL="0" indent="0">
              <a:buNone/>
            </a:pPr>
            <a:r>
              <a:rPr lang="nl-NL" sz="9600" dirty="0"/>
              <a:t> </a:t>
            </a:r>
          </a:p>
          <a:p>
            <a:pPr marL="0" indent="0">
              <a:buNone/>
            </a:pPr>
            <a:r>
              <a:rPr lang="nl-NL" sz="9600" dirty="0"/>
              <a:t>Ere zij God, ere zij God, </a:t>
            </a:r>
          </a:p>
          <a:p>
            <a:pPr marL="0" indent="0">
              <a:buNone/>
            </a:pPr>
            <a:r>
              <a:rPr lang="nl-NL" sz="9600" dirty="0"/>
              <a:t>in den hoge, in den hoge, in den hoge. </a:t>
            </a:r>
          </a:p>
          <a:p>
            <a:pPr marL="0" indent="0">
              <a:buNone/>
            </a:pPr>
            <a:r>
              <a:rPr lang="nl-NL" sz="9600" dirty="0"/>
              <a:t>Vrede op aarde, vrede op aarde, </a:t>
            </a:r>
          </a:p>
          <a:p>
            <a:pPr marL="0" indent="0">
              <a:buNone/>
            </a:pPr>
            <a:r>
              <a:rPr lang="nl-NL" sz="9600" dirty="0"/>
              <a:t>in de mensen een welbehagen. </a:t>
            </a:r>
          </a:p>
          <a:p>
            <a:pPr marL="0" indent="0">
              <a:buNone/>
            </a:pPr>
            <a:r>
              <a:rPr lang="nl-NL" sz="9600" dirty="0"/>
              <a:t>Amen, amen. </a:t>
            </a:r>
          </a:p>
          <a:p>
            <a:pPr marL="0" indent="0">
              <a:buNone/>
            </a:pPr>
            <a:endParaRPr lang="nl-NL" sz="9600" dirty="0"/>
          </a:p>
          <a:p>
            <a:pPr marL="0" indent="0">
              <a:buNone/>
            </a:pPr>
            <a:endParaRPr lang="nl-NL" sz="9600" dirty="0"/>
          </a:p>
          <a:p>
            <a:pPr marL="0" indent="0">
              <a:buNone/>
            </a:pPr>
            <a:endParaRPr lang="nl-NL" sz="11200" dirty="0"/>
          </a:p>
          <a:p>
            <a:pPr marL="0" indent="0">
              <a:buNone/>
            </a:pPr>
            <a:endParaRPr lang="nl-NL" sz="11200" dirty="0"/>
          </a:p>
          <a:p>
            <a:pPr marL="0" indent="0">
              <a:buNone/>
            </a:pPr>
            <a:endParaRPr lang="nl-NL" sz="8600" dirty="0"/>
          </a:p>
          <a:p>
            <a:pPr marL="0" indent="0">
              <a:buNone/>
            </a:pPr>
            <a:endParaRPr lang="nl-NL" sz="8600" dirty="0"/>
          </a:p>
          <a:p>
            <a:pPr marL="0" indent="0">
              <a:buNone/>
            </a:pPr>
            <a:endParaRPr lang="nl-NL" sz="2800" dirty="0"/>
          </a:p>
          <a:p>
            <a:pPr marL="0" indent="0">
              <a:buNone/>
            </a:pPr>
            <a:endParaRPr lang="nl-NL" sz="5100" dirty="0"/>
          </a:p>
          <a:p>
            <a:pPr marL="0" indent="0">
              <a:buNone/>
            </a:pPr>
            <a:endParaRPr lang="nl-NL" sz="5100" dirty="0"/>
          </a:p>
          <a:p>
            <a:pPr marL="0" indent="0">
              <a:buNone/>
            </a:pPr>
            <a:endParaRPr lang="nl-NL" sz="5100" dirty="0"/>
          </a:p>
          <a:p>
            <a:pPr marL="0" indent="0">
              <a:buNone/>
            </a:pPr>
            <a:r>
              <a:rPr lang="nl-NL" sz="3200" dirty="0"/>
              <a:t> </a:t>
            </a:r>
          </a:p>
          <a:p>
            <a:pPr marL="0" indent="0">
              <a:buNone/>
            </a:pPr>
            <a:endParaRPr lang="nl-NL" sz="3200" dirty="0"/>
          </a:p>
          <a:p>
            <a:pPr marL="0" indent="0">
              <a:buNone/>
            </a:pPr>
            <a:endParaRPr lang="en-US" sz="3200" dirty="0"/>
          </a:p>
        </p:txBody>
      </p:sp>
      <p:sp>
        <p:nvSpPr>
          <p:cNvPr id="4" name="Tekstvak 3">
            <a:extLst>
              <a:ext uri="{FF2B5EF4-FFF2-40B4-BE49-F238E27FC236}">
                <a16:creationId xmlns:a16="http://schemas.microsoft.com/office/drawing/2014/main" id="{76424654-1616-F332-2D4A-706FF46EFBF2}"/>
              </a:ext>
            </a:extLst>
          </p:cNvPr>
          <p:cNvSpPr txBox="1"/>
          <p:nvPr/>
        </p:nvSpPr>
        <p:spPr>
          <a:xfrm>
            <a:off x="835742" y="2920181"/>
            <a:ext cx="184731" cy="369332"/>
          </a:xfrm>
          <a:prstGeom prst="rect">
            <a:avLst/>
          </a:prstGeom>
          <a:noFill/>
        </p:spPr>
        <p:txBody>
          <a:bodyPr wrap="none" rtlCol="0">
            <a:spAutoFit/>
          </a:bodyPr>
          <a:lstStyle/>
          <a:p>
            <a:endParaRPr lang="nl-NL" dirty="0"/>
          </a:p>
        </p:txBody>
      </p:sp>
      <p:pic>
        <p:nvPicPr>
          <p:cNvPr id="5" name="Afbeelding 4">
            <a:extLst>
              <a:ext uri="{FF2B5EF4-FFF2-40B4-BE49-F238E27FC236}">
                <a16:creationId xmlns:a16="http://schemas.microsoft.com/office/drawing/2014/main" id="{570048DC-DA3F-6594-62E2-3FF39A607C7C}"/>
              </a:ext>
            </a:extLst>
          </p:cNvPr>
          <p:cNvPicPr>
            <a:picLocks noChangeAspect="1"/>
          </p:cNvPicPr>
          <p:nvPr/>
        </p:nvPicPr>
        <p:blipFill>
          <a:blip r:embed="rId2"/>
          <a:stretch>
            <a:fillRect/>
          </a:stretch>
        </p:blipFill>
        <p:spPr>
          <a:xfrm>
            <a:off x="7999095" y="2339339"/>
            <a:ext cx="1612424" cy="2271019"/>
          </a:xfrm>
          <a:prstGeom prst="rect">
            <a:avLst/>
          </a:prstGeom>
        </p:spPr>
      </p:pic>
    </p:spTree>
    <p:extLst>
      <p:ext uri="{BB962C8B-B14F-4D97-AF65-F5344CB8AC3E}">
        <p14:creationId xmlns:p14="http://schemas.microsoft.com/office/powerpoint/2010/main" val="4191627357"/>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181</TotalTime>
  <Words>2975</Words>
  <Application>Microsoft Office PowerPoint</Application>
  <PresentationFormat>Breedbeeld</PresentationFormat>
  <Paragraphs>741</Paragraphs>
  <Slides>48</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48</vt:i4>
      </vt:variant>
    </vt:vector>
  </HeadingPairs>
  <TitlesOfParts>
    <vt:vector size="52" baseType="lpstr">
      <vt:lpstr>Arial</vt:lpstr>
      <vt:lpstr>Calisto MT</vt:lpstr>
      <vt:lpstr>Univers Condensed</vt:lpstr>
      <vt:lpstr>ChronicleVTI</vt:lpstr>
      <vt:lpstr>‘Zo lief had God de wereld’    Johannes 3:16  </vt:lpstr>
      <vt:lpstr>Welkom en Zingen ‘: Kom in mijn hart (zangbundel Johannes de Heer 258, Gele zangbundel 114) </vt:lpstr>
      <vt:lpstr>Stem: Zo lief had God de wereld…  </vt:lpstr>
      <vt:lpstr>Stem: Zo lief had God de wereld… </vt:lpstr>
      <vt:lpstr>Zingen: Psalm 98:1 en 2 OB  </vt:lpstr>
      <vt:lpstr>Zingen: Psalm 98:1 en 2 OB  </vt:lpstr>
      <vt:lpstr>Zingen: Psalm 98:1 en 2 De Nieuwe Psalmberijming   </vt:lpstr>
      <vt:lpstr>Zingen: Psalm 98:1 en 2 De Nieuwe Psalmberijming   </vt:lpstr>
      <vt:lpstr>Stem: Zo lief had God de wereld…  </vt:lpstr>
      <vt:lpstr>Gedicht: ’Er wordt een Kind geboren’, nel benschop </vt:lpstr>
      <vt:lpstr>Gedicht: ’Er wordt een Kind geboren’, nel benschop </vt:lpstr>
      <vt:lpstr>Gedicht: ’Er wordt een Kind geboren’, nel benschop </vt:lpstr>
      <vt:lpstr>    Stem: Zo lief had God de wereld….  </vt:lpstr>
      <vt:lpstr>Zingen: Heiland kom, o kom met haast (Uit aller mond nr. 31) 1,2,4,5,6  </vt:lpstr>
      <vt:lpstr>Zingen: Heiland kom, o kom met haast (Uit aller mond nr. 31) 1,2,4,5,6  </vt:lpstr>
      <vt:lpstr> -Jesaja 11:1 en 2   En David profeteert van Hem in   -Psalm 72:8-19   </vt:lpstr>
      <vt:lpstr>ZINGEN: (Uit aller mond nr. 31) 1,2,4,5,6  </vt:lpstr>
      <vt:lpstr>Zingen: Psalm 72:2a en 4b en 11 OB </vt:lpstr>
      <vt:lpstr>Psalm 72:6 en 7 DNP </vt:lpstr>
      <vt:lpstr>Psalm 72:6 en 7 DNP </vt:lpstr>
      <vt:lpstr>Schriftlezing Lukas 1:26-45 </vt:lpstr>
      <vt:lpstr>Schriftlezing Lukas 1:26-45 </vt:lpstr>
      <vt:lpstr>Schriftlezing Lukas 1:26-45 </vt:lpstr>
      <vt:lpstr>Stem: Zo lief had God de wereld…    Gedicht: De Redder komt, door ARIE MAASLAND</vt:lpstr>
      <vt:lpstr>Gedicht: De Redder komt, door ARIE MAASLAND</vt:lpstr>
      <vt:lpstr>-Lukas 2:1-7  Stem: Zo lief had God de wereld…  Gedicht, DOOR Paul Gerhardt</vt:lpstr>
      <vt:lpstr>     Meditatie: Zo lief had God de wereld </vt:lpstr>
      <vt:lpstr>Zingen: Ik kniel aan Uwe kribbe neer (Gezang 21) </vt:lpstr>
      <vt:lpstr>Zingen: Ik kniel aan Uwe kribbe neer (Gezang 21) </vt:lpstr>
      <vt:lpstr>  PAUZE</vt:lpstr>
      <vt:lpstr> Zingen: Jubel het uit (opwekking 525) </vt:lpstr>
      <vt:lpstr> Zingen: Jubel het uit (opwekking 525) </vt:lpstr>
      <vt:lpstr> Zingen: Jubel het uit (opwekking 525) </vt:lpstr>
      <vt:lpstr>-Lukas 2:8-20  -Zingen: Hoor de engl’en zingen d’ eer (uit op toonhoogte 82) </vt:lpstr>
      <vt:lpstr>Zingen: Hoor de engl’en zingen d’ eer (uit op toonhoogte 82) </vt:lpstr>
      <vt:lpstr>Zingen: Hoor de engl’en zingen d’ eer (uit op toonhoogte 82) </vt:lpstr>
      <vt:lpstr>  Gedicht naar een kerstpreek van Maarten Luther  </vt:lpstr>
      <vt:lpstr>  Gedicht naar een kerstpreek van Maarten Luther  </vt:lpstr>
      <vt:lpstr>  Gedicht naar een kerstpreek van Maarten Luther  </vt:lpstr>
      <vt:lpstr>  Johannes brengt bij uitstek onder woorden, wíe de Heere Jezus is, en waarvoor Hij gekomen is.    -Johannes 12:46 en 47  -Johannes 8:12  -1 Johannes 4:9 en 10  -Johannes 1:18   </vt:lpstr>
      <vt:lpstr>Zingen: De Naam (kan op melodie van psalm 134 of Als ik des Heilands kruis aanschouw JdH 573)  </vt:lpstr>
      <vt:lpstr>Zingen: De Naam (kan op melodie van psalm 134 of Als ik des Heilands kruis aanschouw JdH 573) Hans Mouthaan </vt:lpstr>
      <vt:lpstr>Gedicht, door Christian Fürchtegott Gellert     </vt:lpstr>
      <vt:lpstr>Stem: Zo lief had God de wereld…    Gedicht, door Joke Verweerd   </vt:lpstr>
      <vt:lpstr> Zingen: Lichtstad met Uw paar’len poorten (Evangelische liedbundel nr 413)     </vt:lpstr>
      <vt:lpstr>Zingen: Lichtstad met Uw paar’len poorten (Evangelische liedbundel nr 413)     </vt:lpstr>
      <vt:lpstr>Dankgebed    Zingen: Ere zij God  </vt:lpstr>
      <vt:lpstr> Zingen: Ere zij God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Miranda van Vugt</dc:creator>
  <cp:lastModifiedBy>Miranda van Vugt</cp:lastModifiedBy>
  <cp:revision>2</cp:revision>
  <dcterms:created xsi:type="dcterms:W3CDTF">2026-10-15T09:10:15Z</dcterms:created>
  <dcterms:modified xsi:type="dcterms:W3CDTF">2026-10-15T21:36:49Z</dcterms:modified>
</cp:coreProperties>
</file>