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1" r:id="rId45"/>
    <p:sldId id="300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5057"/>
    <a:srgbClr val="FCC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5361-5520-4EA5-9FB2-5FA33088C085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5FF91-6369-43B4-BFD9-0B5F2CF851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534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5FF91-6369-43B4-BFD9-0B5F2CF85107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4631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889B7-6BFA-19A1-F5C4-CAE29126A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CE87911-FB91-7300-166D-D62877FE1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3A66943-53F2-75F9-6483-322EE7C32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9D47286-F57A-7CDD-65D0-1EF1969AE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5FF91-6369-43B4-BFD9-0B5F2CF8510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5768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CB026-98BB-C819-3085-3BF941B5B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968D947-C642-F52D-7F75-AC0DA144B6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6F88760-B095-42C2-9F74-7175ADE03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4391B5A-39F7-E98B-9B4E-7D9C2D185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5FF91-6369-43B4-BFD9-0B5F2CF85107}" type="slidenum">
              <a:rPr lang="nl-NL" smtClean="0"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622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39C48-E42F-00BF-4BE0-6FE1A87EC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9BB5254-EBDD-B802-2653-758C17942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33EBB57-08E6-A5D3-6D8E-F4C72EF39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A5899A-9BA2-937C-4048-B22F8221D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5FF91-6369-43B4-BFD9-0B5F2CF85107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8166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31D71-7020-54A2-67AF-86CE5AF5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93BD29-1D1F-415B-3DA4-00BFE7360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B2B7FC9-B236-4988-B3A2-9CD2B8FD5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AC833D-0C24-0DAD-F369-F39CCDB84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5FF91-6369-43B4-BFD9-0B5F2CF85107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8153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81823-BD05-898D-93EC-349386B2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E0C7A0B-8DC1-0FF2-8FC6-A54BB73C3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5EC49CC-F688-DB5D-4E3A-29CBF88C1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FADF35-A71E-F814-EF44-73CC66E5E6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5FF91-6369-43B4-BFD9-0B5F2CF85107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5453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E175B-7358-22D2-E068-4AB51D72F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6993151-41B9-7F9C-0E9B-609770405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E48967B-8C65-B617-055C-7033CA57E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652500D-BBD9-9512-D2F6-05A139BAB6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5FF91-6369-43B4-BFD9-0B5F2CF85107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9396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58E76-6EB0-042A-C832-FEFFC9C33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46E7FEE-3861-25B8-086D-5F14F12EA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1D5183-6E0C-E794-2C4D-DB7949499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7B8A35-F633-E33A-0498-B62934F64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F2E0AEA-DF57-960D-EEC2-7DDF2F53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5874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4866D-1040-74E4-0427-56B1A611F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831F71-5B5C-FBF3-CF61-7F610D16E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F3816F-4B05-E9EC-08D3-8F3C37BEC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2BE6D2-0813-11B0-6372-94C479FDC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09B750-621E-5C12-726A-9F50899ED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3563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055E2-1575-20BD-FE59-ED5DD0B2B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B514EF-F8A3-A858-7763-78E618D3E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F02C4C-A626-9220-7BD9-6B542672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1FE1DC-0873-5AB6-32E0-E1B2A7984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160453-64EE-6AA1-187E-FC9D67BA6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072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E59416-8E5E-9A33-B6EC-589EF714D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6D6F88-1704-AF9D-61CB-03D9917AA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A39C5CA-F6AB-F27E-6A9F-F2D91DDA4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1905A9B-5D96-E3F1-1D39-7A2D2BDA1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2E5AE78-1115-54E6-332F-0C813F1AE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29B0CC5-EA87-BCB1-A561-79D6F6A7D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1462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780C9-5D4F-5B6B-D1A0-4F5141D85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98BD62-5CA3-D065-D81C-A3602D021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1B9B3C1-AD48-284E-FA12-731B64B15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8C9E51A-2258-DF61-CE53-8CD6876E8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EE785B2-0E8E-75E4-F25F-57C758DA92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41498FC-A4E6-2896-4F50-43FF87206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CD71BA3-D3BF-040E-2109-DA89DA5D5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34710EE-8F42-22EA-EBA3-1AF74CE9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2336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1A6F86-DC01-10CA-9BB4-F9333E71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60038A4-5F69-CFBA-1125-890264848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41AB28-20B2-0CB7-8C52-96C62B48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19486FB-352E-03EB-4F8E-28BE63B5A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978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ADC293F-B42F-18AF-287C-2BD7666B9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2136C26-916F-237B-E3F1-4CB8212E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7D406F9-E806-3542-E47E-1442D44D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862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6CA52-5101-FDB2-E7E0-064CB70B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C4A9F4-765B-02C9-0E9A-847053E1B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B8E9B49-60B1-926D-BA5B-45592FAFA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54EB7E-81FB-5AA1-A820-B6CC6AB1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2D36FD7-273C-09EF-6B53-A48B3CC66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DE67FF-EDD9-2FA8-6094-C4274997E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456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32436-2067-5BB4-8795-5D1C88031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D8DE5C4-1A7E-B865-6E84-EA92C7C44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935E42D-AC38-E246-8529-A52F7774D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027E186-F635-195B-3B2D-4803D697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0ADA129-9624-D16B-8B72-B84A5B17F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695E3C3-12EC-C596-3D84-16F537A15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910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8E7C5B-23DB-CBB7-FB27-F97994BB2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111607C-669D-8922-AEE5-6C36BC649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715B5B3-33BE-B9CE-F8D1-FCD6DA96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1CCD89-3371-E82A-17FC-D202173F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B66534-C914-7785-9E8F-88028CFB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5680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FF8DE8A-026C-1934-D690-1898AFA36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719CC07-64F6-8D56-DFF7-A3F248F27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7B7D94-DF66-C33E-74E3-C50E2FF71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E6A902-F01C-CD18-1C7F-96B2A260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EAEA40-4F72-8041-551D-0C7BD2AD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2461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CC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DC65863-4582-DF3A-6BD0-62F4DC81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51751D7-87D1-C5C5-5484-AE7CB6D79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743EDB-89D8-4DA8-BC22-727F2E15EF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59995-9687-4AC6-96C1-E53C853C8FEA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09682EE-5802-1622-FADA-4EBD645EE9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B60A59-70C3-41E2-E304-5839C9437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719A3D-11AC-4124-8043-17312E42B0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97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TqXyqs96q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0DAD4C-7ECA-0A82-0080-7F5A0C0BE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5892" y="1521725"/>
            <a:ext cx="4428699" cy="2745688"/>
          </a:xfrm>
          <a:noFill/>
        </p:spPr>
        <p:txBody>
          <a:bodyPr>
            <a:normAutofit/>
          </a:bodyPr>
          <a:lstStyle/>
          <a:p>
            <a:r>
              <a:rPr lang="nl-NL" sz="4800" b="1" dirty="0">
                <a:solidFill>
                  <a:srgbClr val="405057"/>
                </a:solidFill>
              </a:rPr>
              <a:t>Paasprogramma 2025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3AF583B-3DF1-A4DE-2FAE-ADCD13241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5892" y="4359488"/>
            <a:ext cx="4428699" cy="1655762"/>
          </a:xfrm>
          <a:noFill/>
        </p:spPr>
        <p:txBody>
          <a:bodyPr>
            <a:normAutofit/>
          </a:bodyPr>
          <a:lstStyle/>
          <a:p>
            <a:pPr algn="l"/>
            <a:endParaRPr lang="nl-NL" dirty="0"/>
          </a:p>
          <a:p>
            <a:r>
              <a:rPr lang="nl-NL" sz="3600" b="1" dirty="0" err="1">
                <a:solidFill>
                  <a:srgbClr val="405057"/>
                </a:solidFill>
              </a:rPr>
              <a:t>CGK-Vrouw</a:t>
            </a:r>
            <a:r>
              <a:rPr lang="nl-NL" sz="3600" b="1" dirty="0">
                <a:solidFill>
                  <a:srgbClr val="405057"/>
                </a:solidFill>
              </a:rPr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462D384-A3F4-668E-D179-6B42A0D8D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9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451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E4EFA-A306-E3B6-12F5-D0AB9184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Psalm 118:1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F795287-032A-789E-1771-03EA665D3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E3421AA-E69D-C532-F2DA-2A02AA0395AE}"/>
              </a:ext>
            </a:extLst>
          </p:cNvPr>
          <p:cNvSpPr txBox="1"/>
          <p:nvPr/>
        </p:nvSpPr>
        <p:spPr>
          <a:xfrm>
            <a:off x="838200" y="1909341"/>
            <a:ext cx="830290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Laat ieder 's HEEREN goedheid loven;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Want goed is d' Oppermajesteit;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Zijn goedheid gaat het al te boven;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Zijn goedheid duurt in eeuwigheid.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Laat </a:t>
            </a:r>
            <a:r>
              <a:rPr lang="nl-NL" sz="3200" dirty="0" err="1">
                <a:solidFill>
                  <a:srgbClr val="405057"/>
                </a:solidFill>
              </a:rPr>
              <a:t>Isrel</a:t>
            </a:r>
            <a:r>
              <a:rPr lang="nl-NL" sz="3200" dirty="0">
                <a:solidFill>
                  <a:srgbClr val="405057"/>
                </a:solidFill>
              </a:rPr>
              <a:t> nu Gods goedheid loven,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zeggen: "Roemt Gods majesteit;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Zijn goedheid gaat het al te boven;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Zijn goedheid duurt in eeuwigheid!"</a:t>
            </a:r>
          </a:p>
        </p:txBody>
      </p:sp>
    </p:spTree>
    <p:extLst>
      <p:ext uri="{BB962C8B-B14F-4D97-AF65-F5344CB8AC3E}">
        <p14:creationId xmlns:p14="http://schemas.microsoft.com/office/powerpoint/2010/main" val="3653499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5DAA8-50F9-430F-1F77-CE7AC0323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9A8D12-A3AB-FFC4-909F-5FA478FA9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Opwekking 575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C671C460-F48A-043A-0578-FFCF7A146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9479933-54AF-BF7A-75D1-01D5CC33C821}"/>
              </a:ext>
            </a:extLst>
          </p:cNvPr>
          <p:cNvSpPr txBox="1"/>
          <p:nvPr/>
        </p:nvSpPr>
        <p:spPr>
          <a:xfrm>
            <a:off x="838200" y="1909341"/>
            <a:ext cx="83029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Jezus alleen, ik bouw op Hem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Hij is mijn hoop, mijn lied, mijn kracht.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Door stormen heen hoor ik zijn stem,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Dwars door het duister van de nacht.</a:t>
            </a:r>
          </a:p>
          <a:p>
            <a:endParaRPr lang="nl-NL" sz="3200" dirty="0">
              <a:solidFill>
                <a:srgbClr val="405057"/>
              </a:solidFill>
            </a:endParaRPr>
          </a:p>
          <a:p>
            <a:r>
              <a:rPr lang="nl-NL" sz="3200" dirty="0">
                <a:solidFill>
                  <a:srgbClr val="405057"/>
                </a:solidFill>
              </a:rPr>
              <a:t>Zijn woord van liefde dat mij sust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verdrijft mijn angst; nu vind ik rust!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Mijn vaste grond, mijn fundament;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dankzij zijn liefde leef ik nu.</a:t>
            </a:r>
          </a:p>
        </p:txBody>
      </p:sp>
    </p:spTree>
    <p:extLst>
      <p:ext uri="{BB962C8B-B14F-4D97-AF65-F5344CB8AC3E}">
        <p14:creationId xmlns:p14="http://schemas.microsoft.com/office/powerpoint/2010/main" val="3798085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0B206-3313-8E02-0664-0FC6D55D2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1BF245-6469-8C98-93DC-C01B6F2D4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Opwekking 575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440AA09-96E2-EB84-5716-87E8482C0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AC91225-2C05-A6FE-AF81-85292B21DBD6}"/>
              </a:ext>
            </a:extLst>
          </p:cNvPr>
          <p:cNvSpPr txBox="1"/>
          <p:nvPr/>
        </p:nvSpPr>
        <p:spPr>
          <a:xfrm>
            <a:off x="838200" y="1909341"/>
            <a:ext cx="83029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Jezus alleen werd mens als wij;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klein als een kind, in kwetsbaarheid.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Oneindig veel hield Hij van mij,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leed om mijn ongerechtigheid.</a:t>
            </a:r>
          </a:p>
          <a:p>
            <a:endParaRPr lang="nl-NL" sz="3200" dirty="0">
              <a:solidFill>
                <a:srgbClr val="405057"/>
              </a:solidFill>
            </a:endParaRPr>
          </a:p>
          <a:p>
            <a:r>
              <a:rPr lang="nl-NL" sz="3200" dirty="0">
                <a:solidFill>
                  <a:srgbClr val="405057"/>
                </a:solidFill>
              </a:rPr>
              <a:t>En door zijn offer werd ik vrij,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Hij droeg mijn straf, Hij stierf voor mij,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ontnam de dood zijn heerschappij;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dankzij zijn sterven leef ik nu. </a:t>
            </a:r>
          </a:p>
        </p:txBody>
      </p:sp>
    </p:spTree>
    <p:extLst>
      <p:ext uri="{BB962C8B-B14F-4D97-AF65-F5344CB8AC3E}">
        <p14:creationId xmlns:p14="http://schemas.microsoft.com/office/powerpoint/2010/main" val="232153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879C5-04E1-B8D7-C335-5D4181C65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B166C-A17B-2387-1FFA-D83F861C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Opwekking 575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C162563-A151-EABE-6A6E-4D7FEED46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DD0AD7-BE7F-C52F-C872-A435FA14EB9F}"/>
              </a:ext>
            </a:extLst>
          </p:cNvPr>
          <p:cNvSpPr txBox="1"/>
          <p:nvPr/>
        </p:nvSpPr>
        <p:spPr>
          <a:xfrm>
            <a:off x="838200" y="1909341"/>
            <a:ext cx="83029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Daar in het graf, in dood gehuld,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leek al zijn macht tenietgedaan.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Maar, o die dag, dat werd vervuld:</a:t>
            </a:r>
          </a:p>
          <a:p>
            <a:r>
              <a:rPr lang="nl-NL" sz="3200" dirty="0">
                <a:solidFill>
                  <a:srgbClr val="405057"/>
                </a:solidFill>
              </a:rPr>
              <a:t>Jezus, de Heer is opgestaan!</a:t>
            </a:r>
          </a:p>
          <a:p>
            <a:endParaRPr lang="nl-NL" sz="3200" dirty="0">
              <a:solidFill>
                <a:srgbClr val="405057"/>
              </a:solidFill>
            </a:endParaRPr>
          </a:p>
          <a:p>
            <a:r>
              <a:rPr lang="nl-NL" sz="3200" dirty="0">
                <a:solidFill>
                  <a:srgbClr val="405057"/>
                </a:solidFill>
              </a:rPr>
              <a:t>Sinds Hij verrees in heerlijkheid</a:t>
            </a:r>
          </a:p>
          <a:p>
            <a:r>
              <a:rPr lang="nl-NL" sz="3200" dirty="0">
                <a:solidFill>
                  <a:srgbClr val="405057"/>
                </a:solidFill>
              </a:rPr>
              <a:t>ben ik van vloek en schuld bevrijd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 leef in Hem en Hij in mij;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dankzij zijn bloed ben ik nu vrij.</a:t>
            </a:r>
          </a:p>
        </p:txBody>
      </p:sp>
    </p:spTree>
    <p:extLst>
      <p:ext uri="{BB962C8B-B14F-4D97-AF65-F5344CB8AC3E}">
        <p14:creationId xmlns:p14="http://schemas.microsoft.com/office/powerpoint/2010/main" val="1184251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9A232-377E-F409-DA02-63B2A1F24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10C009-8812-A33F-34D0-E046B0321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Opwekking 575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B0285429-E277-7EFD-9220-E4B244F28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D32C9E9-D7FC-8F10-D762-88C3EDDFAD53}"/>
              </a:ext>
            </a:extLst>
          </p:cNvPr>
          <p:cNvSpPr txBox="1"/>
          <p:nvPr/>
        </p:nvSpPr>
        <p:spPr>
          <a:xfrm>
            <a:off x="838200" y="1476117"/>
            <a:ext cx="830290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Geen levensangst, geen stervensnood;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dat is de kracht, waar ik in sta.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Van eerste stap tot aan de dood</a:t>
            </a:r>
          </a:p>
          <a:p>
            <a:r>
              <a:rPr lang="nl-NL" sz="3200" dirty="0">
                <a:solidFill>
                  <a:srgbClr val="405057"/>
                </a:solidFill>
              </a:rPr>
              <a:t>leidt Hij de weg waarop ik ga.</a:t>
            </a:r>
          </a:p>
          <a:p>
            <a:endParaRPr lang="nl-NL" sz="3200" dirty="0">
              <a:solidFill>
                <a:srgbClr val="405057"/>
              </a:solidFill>
            </a:endParaRPr>
          </a:p>
          <a:p>
            <a:r>
              <a:rPr lang="nl-NL" sz="3200" dirty="0">
                <a:solidFill>
                  <a:srgbClr val="405057"/>
                </a:solidFill>
              </a:rPr>
              <a:t>Geen duivels plan of aards bestaan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kan mij ooit roven uit zijn hand.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Als Hij verschijnt, roept Hij mijn naam;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in die verwachting houd ik stand. 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In Hem alleen, in Hem alleen! </a:t>
            </a:r>
          </a:p>
        </p:txBody>
      </p:sp>
    </p:spTree>
    <p:extLst>
      <p:ext uri="{BB962C8B-B14F-4D97-AF65-F5344CB8AC3E}">
        <p14:creationId xmlns:p14="http://schemas.microsoft.com/office/powerpoint/2010/main" val="383826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49A73-29CA-5A60-7AC5-4B3BF14DE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F0F0AF6-91ED-6CE7-AA03-334DA1B2D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824D56-FD47-326D-A3D5-92BA1DFD4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5892" y="1521725"/>
            <a:ext cx="4428699" cy="2745688"/>
          </a:xfrm>
          <a:noFill/>
        </p:spPr>
        <p:txBody>
          <a:bodyPr>
            <a:normAutofit/>
          </a:bodyPr>
          <a:lstStyle/>
          <a:p>
            <a:r>
              <a:rPr lang="nl-NL" sz="4800" b="1">
                <a:solidFill>
                  <a:srgbClr val="405057"/>
                </a:solidFill>
              </a:rPr>
              <a:t>Gebed </a:t>
            </a:r>
            <a:endParaRPr lang="nl-NL" sz="4800" b="1" dirty="0">
              <a:solidFill>
                <a:srgbClr val="405057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477C219-0827-95B1-910B-AEA3AABDF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5892" y="4359488"/>
            <a:ext cx="4428699" cy="1655762"/>
          </a:xfrm>
          <a:noFill/>
        </p:spPr>
        <p:txBody>
          <a:bodyPr>
            <a:normAutofit/>
          </a:bodyPr>
          <a:lstStyle/>
          <a:p>
            <a:pPr algn="l"/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642350A-231A-770D-0450-8E638A23DE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9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6254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195CC65-6825-5BD0-C4BC-B4C729FF2E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9" b="1453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00217A-4C8E-A12B-F0E2-619CE6B7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rgbClr val="405057"/>
                </a:solidFill>
              </a:rPr>
              <a:t>Bijbellezing</a:t>
            </a:r>
            <a:r>
              <a:rPr lang="nl-NL" sz="4000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CFC939-1000-39E7-204C-48948B03E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3200" dirty="0">
                <a:solidFill>
                  <a:srgbClr val="405057"/>
                </a:solidFill>
              </a:rPr>
              <a:t>Lukas 8:1-8 </a:t>
            </a:r>
          </a:p>
        </p:txBody>
      </p:sp>
    </p:spTree>
    <p:extLst>
      <p:ext uri="{BB962C8B-B14F-4D97-AF65-F5344CB8AC3E}">
        <p14:creationId xmlns:p14="http://schemas.microsoft.com/office/powerpoint/2010/main" val="830830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1F2EC8-EF80-1DCF-619C-08B79587C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nl-NL" dirty="0"/>
              <a:t>Kruismoment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A30B819-4907-51BA-526B-C6FA3D2B33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3" r="-2" b="-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58DC07-ABD1-4962-8FC2-24445A12B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184" y="2194102"/>
            <a:ext cx="5352287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rgbClr val="405057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Van welke pijn of ‘demonen’ heeft Jezus jou bevrijd? </a:t>
            </a:r>
          </a:p>
          <a:p>
            <a:pPr marL="0" indent="0">
              <a:buNone/>
            </a:pPr>
            <a:r>
              <a:rPr lang="nl-NL" dirty="0"/>
              <a:t>Welke zonden wil je aan Jezus belijden? </a:t>
            </a:r>
          </a:p>
          <a:p>
            <a:pPr marL="0" indent="0">
              <a:buNone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61098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F4543-7200-28B2-B079-D6615BDD1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BFF9EB3-D3F7-C37E-0402-8043374B3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A0E3A29-BBB6-C6BB-F178-6C18895BD6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9" b="1453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4ADAA6C-48A6-45FA-F261-D1D765998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81A011-7413-DF6F-1336-83C7F4310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rgbClr val="405057"/>
                </a:solidFill>
              </a:rPr>
              <a:t>Bijbellezing</a:t>
            </a:r>
            <a:r>
              <a:rPr lang="nl-NL" sz="4000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A8BF33-3B44-7450-8A6C-89859B6D5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3200" dirty="0">
                <a:solidFill>
                  <a:srgbClr val="405057"/>
                </a:solidFill>
              </a:rPr>
              <a:t>Lukas 7:36-50 </a:t>
            </a:r>
          </a:p>
        </p:txBody>
      </p:sp>
    </p:spTree>
    <p:extLst>
      <p:ext uri="{BB962C8B-B14F-4D97-AF65-F5344CB8AC3E}">
        <p14:creationId xmlns:p14="http://schemas.microsoft.com/office/powerpoint/2010/main" val="4083071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113F-AED2-68E6-9720-EC55DAE78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C24AA-D6F1-CA30-6821-188C81D4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Psalm 108:1</a:t>
            </a:r>
            <a:r>
              <a:rPr lang="nl-NL" dirty="0">
                <a:solidFill>
                  <a:srgbClr val="405057"/>
                </a:solidFill>
              </a:rPr>
              <a:t>, 2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0FF4F8F-E878-20C6-7D8D-FECD4A3379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B89F54F-5EAC-F9DF-C48F-544A3B21C45D}"/>
              </a:ext>
            </a:extLst>
          </p:cNvPr>
          <p:cNvSpPr txBox="1"/>
          <p:nvPr/>
        </p:nvSpPr>
        <p:spPr>
          <a:xfrm>
            <a:off x="838200" y="1909341"/>
            <a:ext cx="830290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Mijn hart, o Hemelmajesteit,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Is tot Uw dienst en lof bereid.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'k Zal zingen voor den Opperheer;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'k Zal psalmen zingen tot Zijn eer.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Gij, zachte harp, gij schelle luit,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Waakt op; dat niets uw klanken stuit';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'k Zal in den dageraad ontwaken,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met gezang mijn God genaken.</a:t>
            </a:r>
          </a:p>
        </p:txBody>
      </p:sp>
    </p:spTree>
    <p:extLst>
      <p:ext uri="{BB962C8B-B14F-4D97-AF65-F5344CB8AC3E}">
        <p14:creationId xmlns:p14="http://schemas.microsoft.com/office/powerpoint/2010/main" val="854871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02475-4450-6340-3063-B3FBDB98B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2B7B6-22AA-F13F-2345-21F127274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Psalm 108:</a:t>
            </a:r>
            <a:r>
              <a:rPr lang="nl-NL" dirty="0">
                <a:solidFill>
                  <a:srgbClr val="405057"/>
                </a:solidFill>
              </a:rPr>
              <a:t>1, </a:t>
            </a:r>
            <a:r>
              <a:rPr lang="nl-NL" b="1" dirty="0">
                <a:solidFill>
                  <a:srgbClr val="405057"/>
                </a:solidFill>
              </a:rPr>
              <a:t>2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4FCEE81-583A-9274-E665-88CDD5DED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2359866-51FD-83B5-5094-B133EBA97A90}"/>
              </a:ext>
            </a:extLst>
          </p:cNvPr>
          <p:cNvSpPr txBox="1"/>
          <p:nvPr/>
        </p:nvSpPr>
        <p:spPr>
          <a:xfrm>
            <a:off x="838200" y="1909341"/>
            <a:ext cx="830290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Ik zal, o HEER, Uw </a:t>
            </a:r>
            <a:r>
              <a:rPr lang="nl-NL" sz="3200" dirty="0" err="1">
                <a:solidFill>
                  <a:srgbClr val="405057"/>
                </a:solidFill>
              </a:rPr>
              <a:t>wonderdaân</a:t>
            </a:r>
            <a:r>
              <a:rPr lang="nl-NL" sz="3200" dirty="0">
                <a:solidFill>
                  <a:srgbClr val="405057"/>
                </a:solidFill>
              </a:rPr>
              <a:t>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Uw roem den volken doen verstaan;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Want Uwe goedertierenheid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Is tot de </a:t>
            </a:r>
            <a:r>
              <a:rPr lang="nl-NL" sz="3200" dirty="0" err="1">
                <a:solidFill>
                  <a:srgbClr val="405057"/>
                </a:solidFill>
              </a:rPr>
              <a:t>heem'len</a:t>
            </a:r>
            <a:r>
              <a:rPr lang="nl-NL" sz="3200" dirty="0">
                <a:solidFill>
                  <a:srgbClr val="405057"/>
                </a:solidFill>
              </a:rPr>
              <a:t> uitgebreid;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Uw waarheid heeft noch paal noch perk,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Maar streeft tot aan het hoogste zwerk.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Verhef U boven 's hemels kringen,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leer al d' aard' Uw grootheid zingen.</a:t>
            </a:r>
          </a:p>
        </p:txBody>
      </p:sp>
    </p:spTree>
    <p:extLst>
      <p:ext uri="{BB962C8B-B14F-4D97-AF65-F5344CB8AC3E}">
        <p14:creationId xmlns:p14="http://schemas.microsoft.com/office/powerpoint/2010/main" val="1305866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E85EC-BF46-43EA-DA45-BD03AB759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0B65D-E4CB-3AD6-7E27-3230080F1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 toonhoogte 124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75B7FD7-CAEE-848D-0403-5F16B894AF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0384526-BA10-E2DA-5C3C-7E2A8FC4F807}"/>
              </a:ext>
            </a:extLst>
          </p:cNvPr>
          <p:cNvSpPr txBox="1"/>
          <p:nvPr/>
        </p:nvSpPr>
        <p:spPr>
          <a:xfrm>
            <a:off x="838199" y="1909341"/>
            <a:ext cx="875721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Mijn Jezus ik hou van U, ik noem U mijn vriend.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Want U nam de straf op U, die ik heb verdiend.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De grote Verlosser, mijn Redder zijt Gij,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'k heb van U gehouden, maar nooit zoveel als nu.</a:t>
            </a:r>
          </a:p>
        </p:txBody>
      </p:sp>
    </p:spTree>
    <p:extLst>
      <p:ext uri="{BB962C8B-B14F-4D97-AF65-F5344CB8AC3E}">
        <p14:creationId xmlns:p14="http://schemas.microsoft.com/office/powerpoint/2010/main" val="3602246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02CC0-8B4A-2A3E-79A1-D55B106E4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99BFB-5C51-CDAB-A05B-97AA4377D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 toonhoogte 124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6AEA010-C7A6-F93B-580E-8118F850A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578A482-086D-BF1D-5250-A4BA516CBEC3}"/>
              </a:ext>
            </a:extLst>
          </p:cNvPr>
          <p:cNvSpPr txBox="1"/>
          <p:nvPr/>
        </p:nvSpPr>
        <p:spPr>
          <a:xfrm>
            <a:off x="838199" y="1909341"/>
            <a:ext cx="903216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Als ik in Uw glorie, Uw eeuwigheid kom.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Dan buig ik mij voor U, in Uw heiligdom.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Gekroond met Uw heerlijkheid zal 'k zingen voor U:</a:t>
            </a:r>
          </a:p>
          <a:p>
            <a:r>
              <a:rPr lang="nl-NL" sz="3200" dirty="0">
                <a:solidFill>
                  <a:srgbClr val="405057"/>
                </a:solidFill>
              </a:rPr>
              <a:t>'k Heb van U gehouden, maar nooit zoveel als nu.</a:t>
            </a:r>
          </a:p>
        </p:txBody>
      </p:sp>
    </p:spTree>
    <p:extLst>
      <p:ext uri="{BB962C8B-B14F-4D97-AF65-F5344CB8AC3E}">
        <p14:creationId xmlns:p14="http://schemas.microsoft.com/office/powerpoint/2010/main" val="2513761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266AF-0627-7B41-32D8-B5291C0C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CE0C68-07CB-2FB4-1F13-A0E1F1BA9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1AC9F5-B9ED-BA47-DA7E-8E1EA42A1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5892" y="1521725"/>
            <a:ext cx="4428699" cy="2745688"/>
          </a:xfrm>
          <a:noFill/>
        </p:spPr>
        <p:txBody>
          <a:bodyPr>
            <a:normAutofit/>
          </a:bodyPr>
          <a:lstStyle/>
          <a:p>
            <a:r>
              <a:rPr lang="nl-NL" sz="4800" b="1" dirty="0">
                <a:solidFill>
                  <a:srgbClr val="405057"/>
                </a:solidFill>
              </a:rPr>
              <a:t>Meditatie</a:t>
            </a:r>
            <a:br>
              <a:rPr lang="nl-NL" sz="4800" b="1" dirty="0">
                <a:solidFill>
                  <a:srgbClr val="405057"/>
                </a:solidFill>
              </a:rPr>
            </a:br>
            <a:br>
              <a:rPr lang="nl-NL" sz="4800" b="1" dirty="0">
                <a:solidFill>
                  <a:srgbClr val="405057"/>
                </a:solidFill>
              </a:rPr>
            </a:br>
            <a:endParaRPr lang="nl-NL" sz="4800" b="1" dirty="0">
              <a:solidFill>
                <a:srgbClr val="405057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6D3949A-0D77-8232-D165-8EE5F3A4A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5892" y="4359488"/>
            <a:ext cx="4428699" cy="1655762"/>
          </a:xfrm>
          <a:noFill/>
        </p:spPr>
        <p:txBody>
          <a:bodyPr>
            <a:normAutofit lnSpcReduction="10000"/>
          </a:bodyPr>
          <a:lstStyle/>
          <a:p>
            <a:r>
              <a:rPr lang="nl-NL" sz="3600" b="1" dirty="0">
                <a:solidFill>
                  <a:srgbClr val="405057"/>
                </a:solidFill>
              </a:rPr>
              <a:t>Nederlandse Geloofsbelijdenis </a:t>
            </a:r>
          </a:p>
          <a:p>
            <a:r>
              <a:rPr lang="nl-NL" sz="3600" b="1" dirty="0">
                <a:solidFill>
                  <a:srgbClr val="405057"/>
                </a:solidFill>
              </a:rPr>
              <a:t>Artikel 26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945263-8271-2E3E-D394-3C796EF3D9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9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32800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0EB23-CF74-E0CB-9DBF-1D3EDECDE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8DF698-176D-D30E-8C7B-663C078AA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53BF888-0962-28F5-BA29-3AFE56DCC3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9" b="1453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933A33-4133-8CE7-AD1B-92C61C08D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A43070-9171-A4AC-EFB3-0972B0403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rgbClr val="405057"/>
                </a:solidFill>
              </a:rPr>
              <a:t>Bijbellezing</a:t>
            </a:r>
            <a:r>
              <a:rPr lang="nl-NL" sz="4000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8EA249-D037-D773-A94E-32848983B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fi-FI" sz="3200" dirty="0">
                <a:solidFill>
                  <a:srgbClr val="405057"/>
                </a:solidFill>
              </a:rPr>
              <a:t>Lukas 23: 26-43 Johannes 19:25-27 Lukas 23:44-49 </a:t>
            </a:r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614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DD9CC-4246-5706-BAD5-0D6FCA317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3E10D-F611-E429-4196-267C7001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Liedboek voor de Kerken 133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B9422E4B-60B0-5B4C-8476-D4E0F58D6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BCFAB35-6F2C-FECB-B401-31115C5B8095}"/>
              </a:ext>
            </a:extLst>
          </p:cNvPr>
          <p:cNvSpPr txBox="1"/>
          <p:nvPr/>
        </p:nvSpPr>
        <p:spPr>
          <a:xfrm>
            <a:off x="838199" y="1909341"/>
            <a:ext cx="903216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Is dat, is dat mijn Koning,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dat aller </a:t>
            </a:r>
            <a:r>
              <a:rPr lang="nl-NL" sz="3200" dirty="0" err="1">
                <a:solidFill>
                  <a:srgbClr val="405057"/>
                </a:solidFill>
              </a:rPr>
              <a:t>vaad'ren</a:t>
            </a:r>
            <a:r>
              <a:rPr lang="nl-NL" sz="3200" dirty="0">
                <a:solidFill>
                  <a:srgbClr val="405057"/>
                </a:solidFill>
              </a:rPr>
              <a:t> wens,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is dat, is dat Zijn kroning?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Zie, zie, aanschouw de mens!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Moet Hij dat spotkleed dragen,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dat riet, die doornenkroon,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lijdt Hij die spot, die slagen,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Hij, God, Uw eigen Zoon?</a:t>
            </a:r>
          </a:p>
        </p:txBody>
      </p:sp>
    </p:spTree>
    <p:extLst>
      <p:ext uri="{BB962C8B-B14F-4D97-AF65-F5344CB8AC3E}">
        <p14:creationId xmlns:p14="http://schemas.microsoft.com/office/powerpoint/2010/main" val="953638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F0CF1-7D6F-6498-8DBF-4AC904802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642BEF-9A0F-A621-67C5-19F1677C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Liedboek voor de Kerken 133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F3B16E6-6FD7-0A9D-3710-38BC05760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D6F6C1A-D180-21C6-248C-6EB27B3872B4}"/>
              </a:ext>
            </a:extLst>
          </p:cNvPr>
          <p:cNvSpPr txBox="1"/>
          <p:nvPr/>
        </p:nvSpPr>
        <p:spPr>
          <a:xfrm>
            <a:off x="838199" y="1909341"/>
            <a:ext cx="9032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Ja, ik kost Hem die slagen,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die smarten en die hoon;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 doe dat kleed Hem dragen,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dat riet, die doornenkroon;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 sloeg Hem al die wonden,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voor mij moet Hij daar staan;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 deed door mijne zonden,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Hem al die </a:t>
            </a:r>
            <a:r>
              <a:rPr lang="nl-NL" sz="3200" dirty="0" err="1">
                <a:solidFill>
                  <a:srgbClr val="405057"/>
                </a:solidFill>
              </a:rPr>
              <a:t>jamm'ren</a:t>
            </a:r>
            <a:r>
              <a:rPr lang="nl-NL" sz="3200" dirty="0">
                <a:solidFill>
                  <a:srgbClr val="405057"/>
                </a:solidFill>
              </a:rPr>
              <a:t> aan 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969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34C49-DAD2-5973-ED1E-6D1A7413D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D9453-83D8-7893-2CB1-116C9DC3A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Liedboek voor de Kerken 133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FF9E9B8-C547-C115-B6CF-D325BDB44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A7E930A-B9CC-8E21-0106-970E858BA679}"/>
              </a:ext>
            </a:extLst>
          </p:cNvPr>
          <p:cNvSpPr txBox="1"/>
          <p:nvPr/>
        </p:nvSpPr>
        <p:spPr>
          <a:xfrm>
            <a:off x="838199" y="1909341"/>
            <a:ext cx="9032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O Jezus, man van smarten,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Gij aller </a:t>
            </a:r>
            <a:r>
              <a:rPr lang="nl-NL" sz="3200" dirty="0" err="1">
                <a:solidFill>
                  <a:srgbClr val="405057"/>
                </a:solidFill>
              </a:rPr>
              <a:t>vaad'ren</a:t>
            </a:r>
            <a:r>
              <a:rPr lang="nl-NL" sz="3200" dirty="0">
                <a:solidFill>
                  <a:srgbClr val="405057"/>
                </a:solidFill>
              </a:rPr>
              <a:t> wens,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herinner aller harten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't aandoenlijk: "Zie den mens!"</a:t>
            </a:r>
          </a:p>
          <a:p>
            <a:r>
              <a:rPr lang="nl-NL" sz="3200" dirty="0">
                <a:solidFill>
                  <a:srgbClr val="405057"/>
                </a:solidFill>
              </a:rPr>
              <a:t>Laat mij toch nooit vergeten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die kroon, dat kleed, dat riet!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Dit troostte mijn geweten:</a:t>
            </a:r>
          </a:p>
          <a:p>
            <a:r>
              <a:rPr lang="nl-NL" sz="3200" dirty="0">
                <a:solidFill>
                  <a:srgbClr val="405057"/>
                </a:solidFill>
              </a:rPr>
              <a:t>'t is al voor mij geschied!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8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E1B1A-02B3-F7A6-0A56-C42124FE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405057"/>
                </a:solidFill>
              </a:rPr>
              <a:t>Gedicht </a:t>
            </a:r>
            <a:br>
              <a:rPr lang="nl-NL" dirty="0">
                <a:solidFill>
                  <a:srgbClr val="405057"/>
                </a:solidFill>
              </a:rPr>
            </a:br>
            <a:r>
              <a:rPr lang="nl-NL" sz="4000" dirty="0">
                <a:solidFill>
                  <a:srgbClr val="405057"/>
                </a:solidFill>
              </a:rPr>
              <a:t>Vader, in uw handen leg Ik mijn geest</a:t>
            </a:r>
            <a:endParaRPr lang="nl-NL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EB7BBDA8-0B8F-CF7E-16D0-373A31936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14" r="9932"/>
          <a:stretch/>
        </p:blipFill>
        <p:spPr>
          <a:xfrm>
            <a:off x="8778240" y="1253331"/>
            <a:ext cx="341376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493BC3A-D315-BE37-E492-FFF69D7D9EFB}"/>
              </a:ext>
            </a:extLst>
          </p:cNvPr>
          <p:cNvSpPr txBox="1"/>
          <p:nvPr/>
        </p:nvSpPr>
        <p:spPr>
          <a:xfrm>
            <a:off x="838200" y="1817521"/>
            <a:ext cx="609407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>
                <a:solidFill>
                  <a:srgbClr val="405057"/>
                </a:solidFill>
              </a:rPr>
              <a:t>Hij dreigt te bezwijken.</a:t>
            </a:r>
          </a:p>
          <a:p>
            <a:r>
              <a:rPr lang="nl-NL" sz="2400" dirty="0">
                <a:solidFill>
                  <a:srgbClr val="405057"/>
                </a:solidFill>
              </a:rPr>
              <a:t>Maar vreemd genoeg</a:t>
            </a:r>
          </a:p>
          <a:p>
            <a:r>
              <a:rPr lang="nl-NL" sz="2400" dirty="0">
                <a:solidFill>
                  <a:srgbClr val="405057"/>
                </a:solidFill>
              </a:rPr>
              <a:t>houdt het kruis hem staande,</a:t>
            </a:r>
          </a:p>
          <a:p>
            <a:r>
              <a:rPr lang="nl-NL" sz="2400" dirty="0">
                <a:solidFill>
                  <a:srgbClr val="405057"/>
                </a:solidFill>
              </a:rPr>
              <a:t>het kruis schijnt zijn redding.</a:t>
            </a:r>
          </a:p>
          <a:p>
            <a:endParaRPr lang="nl-NL" sz="2400" dirty="0">
              <a:solidFill>
                <a:srgbClr val="405057"/>
              </a:solidFill>
            </a:endParaRPr>
          </a:p>
          <a:p>
            <a:r>
              <a:rPr lang="nl-NL" sz="2400" dirty="0">
                <a:solidFill>
                  <a:srgbClr val="405057"/>
                </a:solidFill>
              </a:rPr>
              <a:t>Is het waar dat door de dood</a:t>
            </a:r>
          </a:p>
          <a:p>
            <a:r>
              <a:rPr lang="nl-NL" sz="2400" dirty="0">
                <a:solidFill>
                  <a:srgbClr val="405057"/>
                </a:solidFill>
              </a:rPr>
              <a:t>het leven verschijnt?</a:t>
            </a:r>
          </a:p>
          <a:p>
            <a:endParaRPr lang="nl-NL" sz="2400" dirty="0">
              <a:solidFill>
                <a:srgbClr val="405057"/>
              </a:solidFill>
            </a:endParaRPr>
          </a:p>
          <a:p>
            <a:r>
              <a:rPr lang="nl-NL" sz="2400" dirty="0">
                <a:solidFill>
                  <a:srgbClr val="405057"/>
                </a:solidFill>
              </a:rPr>
              <a:t>Terwijl de duisternis om hem heen</a:t>
            </a:r>
          </a:p>
          <a:p>
            <a:r>
              <a:rPr lang="nl-NL" sz="2400" dirty="0">
                <a:solidFill>
                  <a:srgbClr val="405057"/>
                </a:solidFill>
              </a:rPr>
              <a:t>en in zijn binnenste dikker wordt</a:t>
            </a:r>
          </a:p>
          <a:p>
            <a:r>
              <a:rPr lang="nl-NL" sz="2400" dirty="0">
                <a:solidFill>
                  <a:srgbClr val="405057"/>
                </a:solidFill>
              </a:rPr>
              <a:t>ziet Hij een verschijning,</a:t>
            </a:r>
          </a:p>
          <a:p>
            <a:r>
              <a:rPr lang="nl-NL" sz="2400" dirty="0">
                <a:solidFill>
                  <a:srgbClr val="405057"/>
                </a:solidFill>
              </a:rPr>
              <a:t>daar in de verte:</a:t>
            </a:r>
          </a:p>
          <a:p>
            <a:r>
              <a:rPr lang="nl-NL" sz="2400" dirty="0">
                <a:solidFill>
                  <a:srgbClr val="405057"/>
                </a:solidFill>
              </a:rPr>
              <a:t>iemand wacht op hem.</a:t>
            </a:r>
          </a:p>
        </p:txBody>
      </p:sp>
    </p:spTree>
    <p:extLst>
      <p:ext uri="{BB962C8B-B14F-4D97-AF65-F5344CB8AC3E}">
        <p14:creationId xmlns:p14="http://schemas.microsoft.com/office/powerpoint/2010/main" val="294075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C043-4589-635A-4957-DC3059FC3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DC4507-DC66-E07B-195F-B07733B1D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405057"/>
                </a:solidFill>
              </a:rPr>
              <a:t>Gedicht </a:t>
            </a:r>
            <a:br>
              <a:rPr lang="nl-NL" dirty="0">
                <a:solidFill>
                  <a:srgbClr val="405057"/>
                </a:solidFill>
              </a:rPr>
            </a:br>
            <a:r>
              <a:rPr lang="nl-NL" sz="4000" dirty="0">
                <a:solidFill>
                  <a:srgbClr val="405057"/>
                </a:solidFill>
              </a:rPr>
              <a:t>Vader, in uw handen leg Ik mijn geest</a:t>
            </a:r>
            <a:endParaRPr lang="nl-NL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7BB75322-81E2-9FB9-BC3B-194139716E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14" r="9932"/>
          <a:stretch/>
        </p:blipFill>
        <p:spPr>
          <a:xfrm>
            <a:off x="8778240" y="1253331"/>
            <a:ext cx="341376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9AF8A76-035D-F168-1DD9-6BDEA3A1CC82}"/>
              </a:ext>
            </a:extLst>
          </p:cNvPr>
          <p:cNvSpPr txBox="1"/>
          <p:nvPr/>
        </p:nvSpPr>
        <p:spPr>
          <a:xfrm>
            <a:off x="838200" y="1817521"/>
            <a:ext cx="609407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>
                <a:solidFill>
                  <a:srgbClr val="405057"/>
                </a:solidFill>
              </a:rPr>
              <a:t>Even denkt Hij aan het verhaal</a:t>
            </a:r>
          </a:p>
          <a:p>
            <a:r>
              <a:rPr lang="nl-NL" sz="2400" dirty="0">
                <a:solidFill>
                  <a:srgbClr val="405057"/>
                </a:solidFill>
              </a:rPr>
              <a:t>dat Hij ooit zelf heeft verteld:</a:t>
            </a:r>
          </a:p>
          <a:p>
            <a:r>
              <a:rPr lang="nl-NL" sz="2400" dirty="0">
                <a:solidFill>
                  <a:srgbClr val="405057"/>
                </a:solidFill>
              </a:rPr>
              <a:t>de Vader die op de zoon wacht,</a:t>
            </a:r>
          </a:p>
          <a:p>
            <a:r>
              <a:rPr lang="nl-NL" sz="2400" dirty="0">
                <a:solidFill>
                  <a:srgbClr val="405057"/>
                </a:solidFill>
              </a:rPr>
              <a:t>de zoon die de handen van de vader grijpt,</a:t>
            </a:r>
          </a:p>
          <a:p>
            <a:r>
              <a:rPr lang="nl-NL" sz="2400" dirty="0">
                <a:solidFill>
                  <a:srgbClr val="405057"/>
                </a:solidFill>
              </a:rPr>
              <a:t>Vader en zoon die elkaar omhelzen,</a:t>
            </a:r>
          </a:p>
          <a:p>
            <a:r>
              <a:rPr lang="nl-NL" sz="2400" dirty="0">
                <a:solidFill>
                  <a:srgbClr val="405057"/>
                </a:solidFill>
              </a:rPr>
              <a:t>voor altijd samen.</a:t>
            </a:r>
          </a:p>
          <a:p>
            <a:endParaRPr lang="nl-NL" sz="2400" dirty="0">
              <a:solidFill>
                <a:srgbClr val="405057"/>
              </a:solidFill>
            </a:endParaRPr>
          </a:p>
          <a:p>
            <a:r>
              <a:rPr lang="nl-NL" sz="2400" dirty="0">
                <a:solidFill>
                  <a:srgbClr val="405057"/>
                </a:solidFill>
              </a:rPr>
              <a:t>Een vloed van vertrouwen</a:t>
            </a:r>
          </a:p>
          <a:p>
            <a:r>
              <a:rPr lang="nl-NL" sz="2400" dirty="0">
                <a:solidFill>
                  <a:srgbClr val="405057"/>
                </a:solidFill>
              </a:rPr>
              <a:t>welt in hem op.</a:t>
            </a:r>
          </a:p>
          <a:p>
            <a:r>
              <a:rPr lang="nl-NL" sz="2400" dirty="0">
                <a:solidFill>
                  <a:srgbClr val="405057"/>
                </a:solidFill>
              </a:rPr>
              <a:t>Met de moed der wanhoop</a:t>
            </a:r>
          </a:p>
          <a:p>
            <a:r>
              <a:rPr lang="nl-NL" sz="2400" dirty="0">
                <a:solidFill>
                  <a:srgbClr val="405057"/>
                </a:solidFill>
              </a:rPr>
              <a:t>laat Hij zijn leven los.</a:t>
            </a:r>
          </a:p>
          <a:p>
            <a:endParaRPr lang="nl-NL" sz="24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49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2190D-337B-D6E1-AC4E-A4E4C5966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E46A5-557F-357D-1C7F-8DA1CA29C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405057"/>
                </a:solidFill>
              </a:rPr>
              <a:t>Gedicht </a:t>
            </a:r>
            <a:br>
              <a:rPr lang="nl-NL" dirty="0">
                <a:solidFill>
                  <a:srgbClr val="405057"/>
                </a:solidFill>
              </a:rPr>
            </a:br>
            <a:r>
              <a:rPr lang="nl-NL" sz="4000" dirty="0">
                <a:solidFill>
                  <a:srgbClr val="405057"/>
                </a:solidFill>
              </a:rPr>
              <a:t>Vader, in uw handen leg Ik mijn geest</a:t>
            </a:r>
            <a:endParaRPr lang="nl-NL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9DE4D06-DD06-54C9-B29B-7216F9543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14" r="9932"/>
          <a:stretch/>
        </p:blipFill>
        <p:spPr>
          <a:xfrm>
            <a:off x="8778240" y="1253331"/>
            <a:ext cx="341376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DD27210-C630-C75B-4DDF-562C04C2E77E}"/>
              </a:ext>
            </a:extLst>
          </p:cNvPr>
          <p:cNvSpPr txBox="1"/>
          <p:nvPr/>
        </p:nvSpPr>
        <p:spPr>
          <a:xfrm>
            <a:off x="838200" y="1817521"/>
            <a:ext cx="609407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>
                <a:solidFill>
                  <a:srgbClr val="405057"/>
                </a:solidFill>
              </a:rPr>
              <a:t>Met het laatste restje kracht</a:t>
            </a:r>
          </a:p>
          <a:p>
            <a:r>
              <a:rPr lang="nl-NL" sz="2000" dirty="0">
                <a:solidFill>
                  <a:srgbClr val="405057"/>
                </a:solidFill>
              </a:rPr>
              <a:t>schreeuwt Hij een woord,</a:t>
            </a:r>
          </a:p>
          <a:p>
            <a:r>
              <a:rPr lang="nl-NL" sz="2000" dirty="0">
                <a:solidFill>
                  <a:srgbClr val="405057"/>
                </a:solidFill>
              </a:rPr>
              <a:t>opgediept uit een psalm:</a:t>
            </a:r>
          </a:p>
          <a:p>
            <a:endParaRPr lang="nl-NL" sz="2000" dirty="0">
              <a:solidFill>
                <a:srgbClr val="405057"/>
              </a:solidFill>
            </a:endParaRPr>
          </a:p>
          <a:p>
            <a:r>
              <a:rPr lang="nl-NL" sz="2000" dirty="0">
                <a:solidFill>
                  <a:srgbClr val="405057"/>
                </a:solidFill>
              </a:rPr>
              <a:t>Vader, in Uw handen leg Ik mijn geest.</a:t>
            </a:r>
          </a:p>
          <a:p>
            <a:endParaRPr lang="nl-NL" sz="2000" dirty="0">
              <a:solidFill>
                <a:srgbClr val="405057"/>
              </a:solidFill>
            </a:endParaRPr>
          </a:p>
          <a:p>
            <a:r>
              <a:rPr lang="nl-NL" sz="2000" dirty="0">
                <a:solidFill>
                  <a:srgbClr val="405057"/>
                </a:solidFill>
              </a:rPr>
              <a:t>Dan knakt het riet.</a:t>
            </a:r>
          </a:p>
          <a:p>
            <a:r>
              <a:rPr lang="nl-NL" sz="2000" dirty="0">
                <a:solidFill>
                  <a:srgbClr val="405057"/>
                </a:solidFill>
              </a:rPr>
              <a:t>Zijn adem vlucht,</a:t>
            </a:r>
          </a:p>
          <a:p>
            <a:r>
              <a:rPr lang="nl-NL" sz="2000" dirty="0">
                <a:solidFill>
                  <a:srgbClr val="405057"/>
                </a:solidFill>
              </a:rPr>
              <a:t>de aarde beeft,</a:t>
            </a:r>
          </a:p>
          <a:p>
            <a:r>
              <a:rPr lang="nl-NL" sz="2000" dirty="0">
                <a:solidFill>
                  <a:srgbClr val="405057"/>
                </a:solidFill>
              </a:rPr>
              <a:t>de hemel zwijgt,</a:t>
            </a:r>
          </a:p>
          <a:p>
            <a:r>
              <a:rPr lang="nl-NL" sz="2000" dirty="0">
                <a:solidFill>
                  <a:srgbClr val="405057"/>
                </a:solidFill>
              </a:rPr>
              <a:t>de zon gaat onder,</a:t>
            </a:r>
          </a:p>
          <a:p>
            <a:r>
              <a:rPr lang="nl-NL" sz="2000" dirty="0">
                <a:solidFill>
                  <a:srgbClr val="405057"/>
                </a:solidFill>
              </a:rPr>
              <a:t>de nacht valt.</a:t>
            </a:r>
          </a:p>
          <a:p>
            <a:endParaRPr lang="nl-NL" sz="2000" dirty="0">
              <a:solidFill>
                <a:srgbClr val="405057"/>
              </a:solidFill>
            </a:endParaRPr>
          </a:p>
          <a:p>
            <a:r>
              <a:rPr lang="nl-NL" sz="2000" dirty="0">
                <a:solidFill>
                  <a:srgbClr val="405057"/>
                </a:solidFill>
              </a:rPr>
              <a:t>Het wordt stil,</a:t>
            </a:r>
          </a:p>
          <a:p>
            <a:r>
              <a:rPr lang="nl-NL" sz="2000" dirty="0">
                <a:solidFill>
                  <a:srgbClr val="405057"/>
                </a:solidFill>
              </a:rPr>
              <a:t>oorverdovend stil</a:t>
            </a:r>
          </a:p>
          <a:p>
            <a:endParaRPr lang="nl-NL" sz="20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82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790CF-63DE-D22D-5824-B2B32FC4A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76C3B0-0B68-8E80-FE41-437892094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29762B-18E4-C5A2-337B-3785744CC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2812A8-8749-5D24-2195-DAB9DD072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nl-NL" dirty="0"/>
              <a:t>Kruismoment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295324A-ECE6-AB53-89CF-A9DAA5E107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3" r="-2" b="-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DFE-A422-E40E-16BC-749509113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184" y="2194102"/>
            <a:ext cx="5352287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rgbClr val="405057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Wat heeft Jezus voor jou gedaan? </a:t>
            </a:r>
          </a:p>
          <a:p>
            <a:pPr marL="0" indent="0">
              <a:buNone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4196902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1D3E2-5D7E-84CD-0F8C-09E5E658D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B3B46A-8B74-CABC-AA13-ECFBEA138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AB4FE67-4B3C-2F23-74A1-3A5BEA5139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9" b="1453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C8ED461-EDA4-7355-4627-E61B51D8D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5B7E94-A9D0-C3B5-3519-07B7D0E0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rgbClr val="405057"/>
                </a:solidFill>
              </a:rPr>
              <a:t>Bijbellezing</a:t>
            </a:r>
            <a:r>
              <a:rPr lang="nl-NL" sz="4000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545486-7F07-0156-1E58-4F091BA8C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>
                <a:solidFill>
                  <a:srgbClr val="405057"/>
                </a:solidFill>
              </a:rPr>
              <a:t>Markus 15: 40-47</a:t>
            </a:r>
            <a:endParaRPr lang="nl-NL" sz="44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46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E36D-6C2B-577B-212C-C72B8C87A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3A9CE-4DE1-A7FC-3AF9-BB18D4B79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Psalm 88: 8, </a:t>
            </a:r>
            <a:r>
              <a:rPr lang="nl-NL" dirty="0">
                <a:solidFill>
                  <a:srgbClr val="405057"/>
                </a:solidFill>
              </a:rPr>
              <a:t>4</a:t>
            </a:r>
            <a:r>
              <a:rPr lang="nl-NL" b="1" dirty="0">
                <a:solidFill>
                  <a:srgbClr val="405057"/>
                </a:solidFill>
              </a:rPr>
              <a:t> OB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C8D875DF-4480-93AB-4521-6E6EFAB87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91D8D4B-7EAD-6C0F-E06C-A9826BB47E4C}"/>
              </a:ext>
            </a:extLst>
          </p:cNvPr>
          <p:cNvSpPr txBox="1"/>
          <p:nvPr/>
        </p:nvSpPr>
        <p:spPr>
          <a:xfrm>
            <a:off x="838199" y="1909341"/>
            <a:ext cx="903216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'k Ben afgezonderd bij den hoop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Der doden, die, ter neer geslagen,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In 't bloeien van hun blijde dagen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Gestuit in hunnen levensloop,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Met aard' bedekt, van elk vertreden,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Door Uwe hand zijn afgesneden.</a:t>
            </a:r>
          </a:p>
        </p:txBody>
      </p:sp>
    </p:spTree>
    <p:extLst>
      <p:ext uri="{BB962C8B-B14F-4D97-AF65-F5344CB8AC3E}">
        <p14:creationId xmlns:p14="http://schemas.microsoft.com/office/powerpoint/2010/main" val="4167774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6FBED-EF8C-7832-BA23-5C5343050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C30299-D78F-2DA8-B1B0-5013EDC3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Psalm 88: </a:t>
            </a:r>
            <a:r>
              <a:rPr lang="nl-NL" dirty="0">
                <a:solidFill>
                  <a:srgbClr val="405057"/>
                </a:solidFill>
              </a:rPr>
              <a:t>8</a:t>
            </a:r>
            <a:r>
              <a:rPr lang="nl-NL" b="1" dirty="0">
                <a:solidFill>
                  <a:srgbClr val="405057"/>
                </a:solidFill>
              </a:rPr>
              <a:t>, 4 OB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F80E211-47F0-3C64-0207-0A1BA6BAAD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0A1DDA6-2C69-539B-8718-9CC340DEDC8C}"/>
              </a:ext>
            </a:extLst>
          </p:cNvPr>
          <p:cNvSpPr txBox="1"/>
          <p:nvPr/>
        </p:nvSpPr>
        <p:spPr>
          <a:xfrm>
            <a:off x="838199" y="1909341"/>
            <a:ext cx="903216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Gij hebt mij in den kuil gelegd,</a:t>
            </a:r>
          </a:p>
          <a:p>
            <a:r>
              <a:rPr lang="nl-NL" sz="3200" dirty="0" err="1">
                <a:solidFill>
                  <a:srgbClr val="405057"/>
                </a:solidFill>
              </a:rPr>
              <a:t>ln</a:t>
            </a:r>
            <a:r>
              <a:rPr lang="nl-NL" sz="3200" dirty="0">
                <a:solidFill>
                  <a:srgbClr val="405057"/>
                </a:solidFill>
              </a:rPr>
              <a:t> diept', in duisternis gesloten;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Uw grimmigheid heeft mij verstoten,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Mij neergedrukt, mij troost ontzegd;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Gij doet op mij Uw oordeel komen,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Als </a:t>
            </a:r>
            <a:r>
              <a:rPr lang="nl-NL" sz="3200" dirty="0" err="1">
                <a:solidFill>
                  <a:srgbClr val="405057"/>
                </a:solidFill>
              </a:rPr>
              <a:t>onweerstaanb're</a:t>
            </a:r>
            <a:r>
              <a:rPr lang="nl-NL" sz="3200" dirty="0">
                <a:solidFill>
                  <a:srgbClr val="405057"/>
                </a:solidFill>
              </a:rPr>
              <a:t> waterstromen. </a:t>
            </a:r>
          </a:p>
        </p:txBody>
      </p:sp>
    </p:spTree>
    <p:extLst>
      <p:ext uri="{BB962C8B-B14F-4D97-AF65-F5344CB8AC3E}">
        <p14:creationId xmlns:p14="http://schemas.microsoft.com/office/powerpoint/2010/main" val="1571675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22F9-C07F-BEC9-0902-B92EB0CAC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5474B-7DB5-8366-7BCF-52C6EA23C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Psalm 88: 8, </a:t>
            </a:r>
            <a:r>
              <a:rPr lang="nl-NL" dirty="0">
                <a:solidFill>
                  <a:srgbClr val="405057"/>
                </a:solidFill>
              </a:rPr>
              <a:t>4</a:t>
            </a:r>
            <a:r>
              <a:rPr lang="nl-NL" b="1" dirty="0">
                <a:solidFill>
                  <a:srgbClr val="405057"/>
                </a:solidFill>
              </a:rPr>
              <a:t> NB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B9A0C33E-985C-E465-BD40-52379E7A9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4E6B99D-3F0B-411B-8404-439BEF34583A}"/>
              </a:ext>
            </a:extLst>
          </p:cNvPr>
          <p:cNvSpPr txBox="1"/>
          <p:nvPr/>
        </p:nvSpPr>
        <p:spPr>
          <a:xfrm>
            <a:off x="838199" y="1909341"/>
            <a:ext cx="90321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Men legt mijn lichaam aanstonds af</a:t>
            </a:r>
          </a:p>
          <a:p>
            <a:r>
              <a:rPr lang="nl-NL" sz="3200" dirty="0">
                <a:solidFill>
                  <a:srgbClr val="405057"/>
                </a:solidFill>
              </a:rPr>
              <a:t>bij de verslagenen, bij allen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die aan de dood zijn toegevallen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naamloos liggen in het graf.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Voor U, o Heer, zijn zij verleden.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 zijn van uw hand afgesneden.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339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94F5A-8388-204A-5040-B9745799D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AF2CF-50E2-661D-57C9-C7DE4E87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Psalm 88: </a:t>
            </a:r>
            <a:r>
              <a:rPr lang="nl-NL" dirty="0">
                <a:solidFill>
                  <a:srgbClr val="405057"/>
                </a:solidFill>
              </a:rPr>
              <a:t>8</a:t>
            </a:r>
            <a:r>
              <a:rPr lang="nl-NL" b="1" dirty="0">
                <a:solidFill>
                  <a:srgbClr val="405057"/>
                </a:solidFill>
              </a:rPr>
              <a:t>, 4 NB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22D796E1-ADC1-9CA0-E3B0-9470EBA44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8236260-37E1-C0D9-339E-2F23FCF60534}"/>
              </a:ext>
            </a:extLst>
          </p:cNvPr>
          <p:cNvSpPr txBox="1"/>
          <p:nvPr/>
        </p:nvSpPr>
        <p:spPr>
          <a:xfrm>
            <a:off x="838199" y="1909341"/>
            <a:ext cx="90321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Gij werpt mij in de afgrond neer,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in duisternis, in barre vloeden.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Gij geeft mij over aan het woeden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van alle elementen, Heer.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Uw grimmigheid heeft mij bedolven.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 word verbrijzeld door uw golven.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37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25DDFE-0224-712D-F642-13E99B1C2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3CFE739-3444-5F39-3055-0A4FCF37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1715FF-8747-9CFD-8E53-9F28499AA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DB7ECE1-D74D-7737-6494-2CBC1A20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nl-NL" dirty="0"/>
              <a:t>Luisteren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EA7A4AF-9F25-3B8A-A952-17A5E0D0BC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3" r="-2" b="-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20AF7A-E1F9-253D-ED79-F2E1D0102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184" y="2194102"/>
            <a:ext cx="5352287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rgbClr val="405057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3200" dirty="0">
                <a:hlinkClick r:id="rId3"/>
              </a:rPr>
              <a:t>Hij is opgestaan </a:t>
            </a:r>
            <a:r>
              <a:rPr lang="nl-NL" sz="3200" dirty="0"/>
              <a:t>– Sela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9940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89B18-637A-36F5-9D82-ADD571E0B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D060415-3D72-6613-54B9-9C4928C7E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EF09178-0D2C-7137-BED6-7C3097C538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9" b="1453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A597C9-84B5-4500-29E9-B7D5E26F9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818966-6251-4CAC-835B-AE48FB999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rgbClr val="405057"/>
                </a:solidFill>
              </a:rPr>
              <a:t>Bijbellezing</a:t>
            </a:r>
            <a:r>
              <a:rPr lang="nl-NL" sz="4000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824E46-2327-C209-9415-4CCEEE06E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>
                <a:solidFill>
                  <a:srgbClr val="405057"/>
                </a:solidFill>
              </a:rPr>
              <a:t>Johannes 20:1-18</a:t>
            </a:r>
            <a:endParaRPr lang="nl-NL" sz="44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28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A3A17-5F0E-DA6C-2D50-722F4630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50F6DC-0562-28A7-F851-55F5946EA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405057"/>
                </a:solidFill>
              </a:rPr>
              <a:t>Gedicht </a:t>
            </a:r>
            <a:br>
              <a:rPr lang="nl-NL" dirty="0">
                <a:solidFill>
                  <a:srgbClr val="405057"/>
                </a:solidFill>
              </a:rPr>
            </a:br>
            <a:endParaRPr lang="nl-NL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185291C-41E0-47D8-4E12-DFF5CE17A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14" r="9932"/>
          <a:stretch/>
        </p:blipFill>
        <p:spPr>
          <a:xfrm>
            <a:off x="8778240" y="1253331"/>
            <a:ext cx="341376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E1F1D6A-B83D-87CE-35AC-64F65FD061B3}"/>
              </a:ext>
            </a:extLst>
          </p:cNvPr>
          <p:cNvSpPr txBox="1"/>
          <p:nvPr/>
        </p:nvSpPr>
        <p:spPr>
          <a:xfrm>
            <a:off x="838200" y="1817521"/>
            <a:ext cx="705573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Eén Rembrandt kende als kind ik goed: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de Christus met de grote hoed</a:t>
            </a:r>
          </a:p>
          <a:p>
            <a:r>
              <a:rPr lang="nl-NL" sz="3200" dirty="0">
                <a:solidFill>
                  <a:srgbClr val="405057"/>
                </a:solidFill>
              </a:rPr>
              <a:t>wandelend in de ochtendstond.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En, naar erbij geschreven stond: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Hij was een hovenier.</a:t>
            </a:r>
          </a:p>
        </p:txBody>
      </p:sp>
    </p:spTree>
    <p:extLst>
      <p:ext uri="{BB962C8B-B14F-4D97-AF65-F5344CB8AC3E}">
        <p14:creationId xmlns:p14="http://schemas.microsoft.com/office/powerpoint/2010/main" val="3554529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CB74-AEDA-6C47-EAAF-E25EFBB1F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FDB92C-D30D-0393-8CCE-DDFF9BCED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405057"/>
                </a:solidFill>
              </a:rPr>
              <a:t>Gedicht </a:t>
            </a:r>
            <a:br>
              <a:rPr lang="nl-NL" dirty="0">
                <a:solidFill>
                  <a:srgbClr val="405057"/>
                </a:solidFill>
              </a:rPr>
            </a:br>
            <a:endParaRPr lang="nl-NL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C8945E3-2C7A-BD78-EA35-7E7EA37D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14" r="9932"/>
          <a:stretch/>
        </p:blipFill>
        <p:spPr>
          <a:xfrm>
            <a:off x="8778240" y="1253331"/>
            <a:ext cx="341376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9E073BE-9418-080D-961E-78094A03876A}"/>
              </a:ext>
            </a:extLst>
          </p:cNvPr>
          <p:cNvSpPr txBox="1"/>
          <p:nvPr/>
        </p:nvSpPr>
        <p:spPr>
          <a:xfrm>
            <a:off x="838200" y="1817521"/>
            <a:ext cx="705573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En </a:t>
            </a:r>
            <a:r>
              <a:rPr lang="nl-NL" sz="3200" dirty="0" err="1">
                <a:solidFill>
                  <a:srgbClr val="405057"/>
                </a:solidFill>
              </a:rPr>
              <a:t>nòg</a:t>
            </a:r>
            <a:r>
              <a:rPr lang="nl-NL" sz="3200" dirty="0">
                <a:solidFill>
                  <a:srgbClr val="405057"/>
                </a:solidFill>
              </a:rPr>
              <a:t> laat ik mijn tranen gaan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als in de gaarde ik Hem zie staan,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– wat terzijde – in stille schrik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die éne, zij die dacht als ik: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Het was de hovenier.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170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16078-0B7F-0F57-29AE-77407A7ED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D65F9E-2400-4263-33B8-360F8EC1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405057"/>
                </a:solidFill>
              </a:rPr>
              <a:t>Gedicht </a:t>
            </a:r>
            <a:br>
              <a:rPr lang="nl-NL" dirty="0">
                <a:solidFill>
                  <a:srgbClr val="405057"/>
                </a:solidFill>
              </a:rPr>
            </a:br>
            <a:endParaRPr lang="nl-NL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50D6BA0-CBA6-69D3-1F3A-487E9E928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614" r="9932"/>
          <a:stretch/>
        </p:blipFill>
        <p:spPr>
          <a:xfrm>
            <a:off x="8778240" y="1253331"/>
            <a:ext cx="341376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35A5521-F147-700C-A194-903DE7EB0019}"/>
              </a:ext>
            </a:extLst>
          </p:cNvPr>
          <p:cNvSpPr txBox="1"/>
          <p:nvPr/>
        </p:nvSpPr>
        <p:spPr>
          <a:xfrm>
            <a:off x="838200" y="1817521"/>
            <a:ext cx="705573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O kinderdroom van groen en goud – 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géén die ontnam wat ik behoud.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De laatste hoven naderen schier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ijler wordt de ochtend hier. 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Hij is de hovenier. 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83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7D83E-3D1B-2E63-A172-64B8776EF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B0C468-EF7F-988A-D102-81BCEE86E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Liedboek voor de Kerken 182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C068123-EB7C-C891-65CA-435D3A89F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A8C0014-FE70-35AB-CC75-22134CBF72CF}"/>
              </a:ext>
            </a:extLst>
          </p:cNvPr>
          <p:cNvSpPr txBox="1"/>
          <p:nvPr/>
        </p:nvSpPr>
        <p:spPr>
          <a:xfrm>
            <a:off x="838199" y="1909341"/>
            <a:ext cx="9032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Jezus, leven van mijn leven,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Jezus, dood van mijne dood,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die voor mij U hebt gegeven,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in de bangste zielennood,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opdat ik niet </a:t>
            </a:r>
            <a:r>
              <a:rPr lang="nl-NL" sz="3200" dirty="0" err="1">
                <a:solidFill>
                  <a:srgbClr val="405057"/>
                </a:solidFill>
              </a:rPr>
              <a:t>hoop'loos</a:t>
            </a:r>
            <a:r>
              <a:rPr lang="nl-NL" sz="3200" dirty="0">
                <a:solidFill>
                  <a:srgbClr val="405057"/>
                </a:solidFill>
              </a:rPr>
              <a:t> sterven,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maar uw heerlijkheid zou erven,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duizend, duizend maal, o Heer,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 U daarvoor dank en eer!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762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E20C3-5BFB-7B31-31D4-8C273E79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A9DDB-665C-E0F3-235F-AF6C8E50B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Liedboek voor de Kerken 182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60EDE8B-E035-B7A5-33EF-17881B51C4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023FC65-B618-775F-74F2-BAD38E7CD818}"/>
              </a:ext>
            </a:extLst>
          </p:cNvPr>
          <p:cNvSpPr txBox="1"/>
          <p:nvPr/>
        </p:nvSpPr>
        <p:spPr>
          <a:xfrm>
            <a:off x="838199" y="1909341"/>
            <a:ext cx="9032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Gij, o Jezus, hebt gedragen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lasteringen, spot en hoon,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zijt gebonden en geslagen,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Gij, des Vaders eigen Zoon,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om van schuld en eeuwig lijden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mij, </a:t>
            </a:r>
            <a:r>
              <a:rPr lang="nl-NL" sz="3200" dirty="0" err="1">
                <a:solidFill>
                  <a:srgbClr val="405057"/>
                </a:solidFill>
              </a:rPr>
              <a:t>verloor'ne</a:t>
            </a:r>
            <a:r>
              <a:rPr lang="nl-NL" sz="3200" dirty="0">
                <a:solidFill>
                  <a:srgbClr val="405057"/>
                </a:solidFill>
              </a:rPr>
              <a:t>, te bevrijden,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duizend, duizend maal, o Heer,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 u daarvoor dank en eer!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95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E1F2E-4F3F-835D-055D-B074BA8D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4E136-6729-BF7C-AEBD-E97C15F0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Liedboek voor de Kerken 182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CB009AD7-F1F7-2220-2C32-DA3344C83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4EDE46B-6324-9FB8-C2B0-9BA6240692C1}"/>
              </a:ext>
            </a:extLst>
          </p:cNvPr>
          <p:cNvSpPr txBox="1"/>
          <p:nvPr/>
        </p:nvSpPr>
        <p:spPr>
          <a:xfrm>
            <a:off x="838199" y="1909341"/>
            <a:ext cx="9032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Heer, verzoener van mijn zonden,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Heiland, die mij hebt gezocht,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die mijn boeien hebt ontbonden,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voor God mij vrijgekocht,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ik, onrein in schuld verloren,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ben opnieuw in U geboren: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duizend, duizend maal, o Heer,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 U daarvoor dank en eer!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852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27EEF-0AC5-5E31-5A74-032798E22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BEA104-FA65-CC51-5F50-CF20D81D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Liedboek voor de Kerken 182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250CC433-D479-10EA-7799-A5B06DDBB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BF4B359-38BC-511D-64C3-A7A896232B71}"/>
              </a:ext>
            </a:extLst>
          </p:cNvPr>
          <p:cNvSpPr txBox="1"/>
          <p:nvPr/>
        </p:nvSpPr>
        <p:spPr>
          <a:xfrm>
            <a:off x="838199" y="1909341"/>
            <a:ext cx="9032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Dank, mijn Heiland, voor uw lijden,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voor uw </a:t>
            </a:r>
            <a:r>
              <a:rPr lang="nl-NL" sz="3200" dirty="0" err="1">
                <a:solidFill>
                  <a:srgbClr val="405057"/>
                </a:solidFill>
              </a:rPr>
              <a:t>bitt're</a:t>
            </a:r>
            <a:r>
              <a:rPr lang="nl-NL" sz="3200" dirty="0">
                <a:solidFill>
                  <a:srgbClr val="405057"/>
                </a:solidFill>
              </a:rPr>
              <a:t> bange nood,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voor uw heilig, biddend strijden,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voor uw trouw tot in de dood,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voor de wonden, U geslagen,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voor het kruis, door U gedragen;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duizend, duizend maal, o Heer,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 U daarvoor dank en eer!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769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1718D-7509-81CD-45F1-FC97416E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3F8C3-4321-BD38-1455-8496C6B1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Sela </a:t>
            </a:r>
            <a:r>
              <a:rPr lang="nl-NL" b="1" i="1" dirty="0">
                <a:solidFill>
                  <a:srgbClr val="405057"/>
                </a:solidFill>
              </a:rPr>
              <a:t>Ik leef </a:t>
            </a:r>
            <a:endParaRPr lang="nl-NL" b="1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3753152-C162-FF5F-9882-6288B8AFD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1BAA161-0739-F2D3-AE5C-7557DE5C6927}"/>
              </a:ext>
            </a:extLst>
          </p:cNvPr>
          <p:cNvSpPr txBox="1"/>
          <p:nvPr/>
        </p:nvSpPr>
        <p:spPr>
          <a:xfrm>
            <a:off x="838199" y="1909341"/>
            <a:ext cx="903216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i="1" dirty="0">
                <a:solidFill>
                  <a:srgbClr val="405057"/>
                </a:solidFill>
              </a:rPr>
              <a:t>Ik leef door te sterven,</a:t>
            </a:r>
          </a:p>
          <a:p>
            <a:r>
              <a:rPr lang="nl-NL" sz="3200" i="1" dirty="0">
                <a:solidFill>
                  <a:srgbClr val="405057"/>
                </a:solidFill>
              </a:rPr>
              <a:t>door Jezus’ weg te gaan.</a:t>
            </a:r>
          </a:p>
          <a:p>
            <a:r>
              <a:rPr lang="nl-NL" sz="3200" i="1" dirty="0">
                <a:solidFill>
                  <a:srgbClr val="405057"/>
                </a:solidFill>
              </a:rPr>
              <a:t>Ik leef door met Jezus op te staan.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 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Hij vraagt ons hem te volgen.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 ga hem achterna.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Zijn weg leidt naar het leven,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maar ook langs </a:t>
            </a:r>
            <a:r>
              <a:rPr lang="nl-NL" sz="3200" dirty="0" err="1">
                <a:solidFill>
                  <a:srgbClr val="405057"/>
                </a:solidFill>
              </a:rPr>
              <a:t>Golgotha</a:t>
            </a:r>
            <a:r>
              <a:rPr lang="nl-NL" sz="3200" dirty="0">
                <a:solidFill>
                  <a:srgbClr val="405057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63896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F9E80-EA75-9EF3-2523-474B7A136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B9E911-A973-BBA9-9E25-A1B98D798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Sela </a:t>
            </a:r>
            <a:r>
              <a:rPr lang="nl-NL" b="1" i="1" dirty="0">
                <a:solidFill>
                  <a:srgbClr val="405057"/>
                </a:solidFill>
              </a:rPr>
              <a:t>Ik leef </a:t>
            </a:r>
            <a:endParaRPr lang="nl-NL" b="1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EF51C3B4-BB13-87E4-3532-A2D12E812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65BEA3F-4BBA-05F4-00C9-1EB5820F8AF7}"/>
              </a:ext>
            </a:extLst>
          </p:cNvPr>
          <p:cNvSpPr txBox="1"/>
          <p:nvPr/>
        </p:nvSpPr>
        <p:spPr>
          <a:xfrm>
            <a:off x="838199" y="1909341"/>
            <a:ext cx="9032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Daar leer ik los te laten,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zoals Jezus heeft gedaan.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Daar sterft mijn oude mens,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om met hem weer op te staan.</a:t>
            </a:r>
          </a:p>
          <a:p>
            <a:endParaRPr lang="nl-NL" sz="3200" dirty="0">
              <a:solidFill>
                <a:srgbClr val="405057"/>
              </a:solidFill>
            </a:endParaRPr>
          </a:p>
          <a:p>
            <a:r>
              <a:rPr lang="nl-NL" sz="3200" i="1" dirty="0">
                <a:solidFill>
                  <a:srgbClr val="405057"/>
                </a:solidFill>
              </a:rPr>
              <a:t>Ik leef door te sterven,</a:t>
            </a:r>
          </a:p>
          <a:p>
            <a:r>
              <a:rPr lang="nl-NL" sz="3200" i="1" dirty="0">
                <a:solidFill>
                  <a:srgbClr val="405057"/>
                </a:solidFill>
              </a:rPr>
              <a:t>door Jezus’ weg te gaan.</a:t>
            </a:r>
          </a:p>
          <a:p>
            <a:r>
              <a:rPr lang="nl-NL" sz="3200" i="1" dirty="0">
                <a:solidFill>
                  <a:srgbClr val="405057"/>
                </a:solidFill>
              </a:rPr>
              <a:t>Ik leef door met Jezus op te staan.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172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590E3-6F17-D2E4-039E-E4F805E78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E41FF-BADB-0520-4953-E6E0CA61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Sela </a:t>
            </a:r>
            <a:r>
              <a:rPr lang="nl-NL" b="1" i="1" dirty="0">
                <a:solidFill>
                  <a:srgbClr val="405057"/>
                </a:solidFill>
              </a:rPr>
              <a:t>Ik leef </a:t>
            </a:r>
            <a:endParaRPr lang="nl-NL" b="1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ADA97D13-3195-D838-1B72-5B0008DB6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05EE472-4751-C479-8958-767FFE59D20E}"/>
              </a:ext>
            </a:extLst>
          </p:cNvPr>
          <p:cNvSpPr txBox="1"/>
          <p:nvPr/>
        </p:nvSpPr>
        <p:spPr>
          <a:xfrm>
            <a:off x="838199" y="1909341"/>
            <a:ext cx="903216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Voor hem is heel mijn leven.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Ik leg het voor hem neer.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Wat heb ik te verliezen?</a:t>
            </a:r>
          </a:p>
          <a:p>
            <a:r>
              <a:rPr lang="nl-NL" sz="3200" dirty="0">
                <a:solidFill>
                  <a:srgbClr val="405057"/>
                </a:solidFill>
              </a:rPr>
              <a:t>Mijn rijkdom is de Heer!</a:t>
            </a:r>
          </a:p>
          <a:p>
            <a:endParaRPr lang="nl-NL" sz="3200" dirty="0">
              <a:solidFill>
                <a:srgbClr val="405057"/>
              </a:solidFill>
            </a:endParaRPr>
          </a:p>
          <a:p>
            <a:r>
              <a:rPr lang="nl-NL" sz="3200" dirty="0">
                <a:solidFill>
                  <a:srgbClr val="405057"/>
                </a:solidFill>
              </a:rPr>
              <a:t>Ik volg met open handen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ontvang wat hij mij geeft.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Zo sterf ik aan mijzelf,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omdat Jezus in mij leeft.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84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FDA85-53DC-69F2-2B61-8AFDB353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5478DB-95B1-55D5-1EAE-B00A34372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Sela </a:t>
            </a:r>
            <a:r>
              <a:rPr lang="nl-NL" b="1" i="1" dirty="0">
                <a:solidFill>
                  <a:srgbClr val="405057"/>
                </a:solidFill>
              </a:rPr>
              <a:t>Ik leef </a:t>
            </a:r>
            <a:endParaRPr lang="nl-NL" b="1" dirty="0">
              <a:solidFill>
                <a:srgbClr val="405057"/>
              </a:solidFill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ABEB0A8-422E-0620-0756-097515388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4790D6C-91F3-EA79-22B8-AE9DCC474454}"/>
              </a:ext>
            </a:extLst>
          </p:cNvPr>
          <p:cNvSpPr txBox="1"/>
          <p:nvPr/>
        </p:nvSpPr>
        <p:spPr>
          <a:xfrm>
            <a:off x="838199" y="1909341"/>
            <a:ext cx="903216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i="1" dirty="0">
                <a:solidFill>
                  <a:srgbClr val="405057"/>
                </a:solidFill>
              </a:rPr>
              <a:t>Ik leef door te sterven,</a:t>
            </a:r>
          </a:p>
          <a:p>
            <a:r>
              <a:rPr lang="nl-NL" sz="3200" i="1" dirty="0">
                <a:solidFill>
                  <a:srgbClr val="405057"/>
                </a:solidFill>
              </a:rPr>
              <a:t>door Jezus’ weg te gaan.</a:t>
            </a:r>
          </a:p>
          <a:p>
            <a:r>
              <a:rPr lang="nl-NL" sz="3200" i="1" dirty="0">
                <a:solidFill>
                  <a:srgbClr val="405057"/>
                </a:solidFill>
              </a:rPr>
              <a:t>Ik leef door met Jezus op te staan.</a:t>
            </a:r>
          </a:p>
          <a:p>
            <a:r>
              <a:rPr lang="nl-NL" sz="3200" i="1" dirty="0">
                <a:solidFill>
                  <a:srgbClr val="405057"/>
                </a:solidFill>
              </a:rPr>
              <a:t>Ik leef...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2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8ADF8-C5DF-B925-7320-A96C5584E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C67442F-30CB-8366-C859-282A646E2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CD0DA8-414C-9680-8C88-5FDBAAA7A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79BE1A-A545-F39A-6136-D74A86807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nl-NL" dirty="0"/>
              <a:t>Kruismoment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90D5B85-C2A6-E32F-C997-26362390E9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3" r="-2" b="-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D6577A-E309-8BA1-1438-5B3CC883A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184" y="2194102"/>
            <a:ext cx="5352287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rgbClr val="405057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Wie is Jezus voor jou? </a:t>
            </a:r>
          </a:p>
          <a:p>
            <a:pPr marL="0" indent="0">
              <a:buNone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0709649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A75DE-7156-C79C-C490-FEAC0970A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3F49D83-83FB-6AAE-F14B-71065A06F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F2CB98B-CD37-46E2-37BA-2FD28CAC3E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9" b="1453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4CDE5AE-CDD9-D21F-85F8-473EAEB96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5BDA66-F29C-D815-3D25-EBF67714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rgbClr val="405057"/>
                </a:solidFill>
              </a:rPr>
              <a:t>Bijbellezing</a:t>
            </a:r>
            <a:r>
              <a:rPr lang="nl-NL" sz="4000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A01237-AE8A-B8CE-7CDD-1920509D1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>
                <a:solidFill>
                  <a:srgbClr val="405057"/>
                </a:solidFill>
              </a:rPr>
              <a:t>Markus 16:9-18</a:t>
            </a:r>
            <a:endParaRPr lang="nl-NL" sz="44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197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E21F0-6FB0-F364-081F-314C70215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616D59-91FE-78C2-0C11-8B49EABDD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FC800C-2CEF-E270-0F37-A4922BF28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5892" y="1521725"/>
            <a:ext cx="4428699" cy="2745688"/>
          </a:xfrm>
          <a:noFill/>
        </p:spPr>
        <p:txBody>
          <a:bodyPr>
            <a:normAutofit/>
          </a:bodyPr>
          <a:lstStyle/>
          <a:p>
            <a:r>
              <a:rPr lang="nl-NL" sz="4800" b="1">
                <a:solidFill>
                  <a:srgbClr val="405057"/>
                </a:solidFill>
              </a:rPr>
              <a:t>Gebed </a:t>
            </a:r>
            <a:endParaRPr lang="nl-NL" sz="4800" b="1" dirty="0">
              <a:solidFill>
                <a:srgbClr val="405057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EC8E062-FE9C-8E33-AD47-CDAD2BED0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5892" y="4359488"/>
            <a:ext cx="4428699" cy="1655762"/>
          </a:xfrm>
          <a:noFill/>
        </p:spPr>
        <p:txBody>
          <a:bodyPr>
            <a:normAutofit/>
          </a:bodyPr>
          <a:lstStyle/>
          <a:p>
            <a:pPr algn="l"/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473514F-B8EA-79EC-606D-F451DBE917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9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61670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2BDC9-8B05-26FD-CEDE-3E03C5BD4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8AAFB54-5C75-8E29-E541-9FC0C695B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2F30197-9592-9C2F-EC68-BA1BCB50EA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9" b="14538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5E99483-E89A-A804-0283-EE480322B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766E6D-DD2C-788D-869F-CFE62816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rgbClr val="405057"/>
                </a:solidFill>
              </a:rPr>
              <a:t>Bijbellezing</a:t>
            </a:r>
            <a:r>
              <a:rPr lang="nl-NL" sz="4000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80AA27-F160-AC6D-D5A5-0B6DCDC6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>
                <a:solidFill>
                  <a:srgbClr val="405057"/>
                </a:solidFill>
              </a:rPr>
              <a:t>Mattheüs 28:16-20</a:t>
            </a:r>
            <a:endParaRPr lang="nl-NL" sz="44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859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2CAE92-6EBA-6085-A1C0-863CEE43A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52ED12-CF09-7E74-E4A6-077F69B6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A2EB57-AB4E-24AE-D486-B7912CBBC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F6B4BF-17ED-44F5-800B-1348EB8D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nl-NL" dirty="0"/>
              <a:t>Kruismoment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F19ABB4-B936-BC04-EF5C-769D1CF6C0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3" r="-2" b="-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71EFC2-268B-838E-D65B-C95DA8989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184" y="2194102"/>
            <a:ext cx="5352287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rgbClr val="405057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Hoe zouden wij persoonlijk gehoor kunnen geven aan de opdracht van Jezus? </a:t>
            </a:r>
          </a:p>
          <a:p>
            <a:pPr marL="0" indent="0">
              <a:buNone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2777134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4747-71B9-5F1F-5382-8E4CB8323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31BF84-1A66-ABA6-A990-AB79C214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Opwekking 218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2338FA1-F1EE-1866-3830-30683B91C5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02FFBC1-4ABE-1CE1-8E27-5B6E24137BB9}"/>
              </a:ext>
            </a:extLst>
          </p:cNvPr>
          <p:cNvSpPr txBox="1"/>
          <p:nvPr/>
        </p:nvSpPr>
        <p:spPr>
          <a:xfrm>
            <a:off x="838199" y="1909341"/>
            <a:ext cx="90321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U zij de glorie, opgestane Heer!			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 zij de victorie, nu en immermeer.		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Uit een blinkend stromen, </a:t>
            </a:r>
            <a:r>
              <a:rPr lang="nl-NL" sz="3200" dirty="0" err="1">
                <a:solidFill>
                  <a:srgbClr val="405057"/>
                </a:solidFill>
              </a:rPr>
              <a:t>daald</a:t>
            </a:r>
            <a:r>
              <a:rPr lang="nl-NL" sz="3200" dirty="0">
                <a:solidFill>
                  <a:srgbClr val="405057"/>
                </a:solidFill>
              </a:rPr>
              <a:t>’ engel af,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heeft de steen genomen van 't verwonnen graf.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 zij de glorie, opgestane Heer!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 zij de victorie, nu en immer meer.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997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9C5E3-ACA3-2BCE-E5B9-575202CCF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BB049-0228-8404-1F51-B7D1E6CD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Opwekking 218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7537386-9AD0-6C7C-0DB1-574F635A06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5448EF3-B727-4FCE-446F-96A5B814D0A9}"/>
              </a:ext>
            </a:extLst>
          </p:cNvPr>
          <p:cNvSpPr txBox="1"/>
          <p:nvPr/>
        </p:nvSpPr>
        <p:spPr>
          <a:xfrm>
            <a:off x="838199" y="1909341"/>
            <a:ext cx="90321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Ziet hem verschijnen, Jezus onze Heer!</a:t>
            </a:r>
          </a:p>
          <a:p>
            <a:r>
              <a:rPr lang="nl-NL" sz="3200" dirty="0">
                <a:solidFill>
                  <a:srgbClr val="405057"/>
                </a:solidFill>
              </a:rPr>
              <a:t>Hij brengt al de Zijnen in Zijn armen weer.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Weest dan volk des Heren, </a:t>
            </a:r>
            <a:r>
              <a:rPr lang="nl-NL" sz="3200" dirty="0" err="1">
                <a:solidFill>
                  <a:srgbClr val="405057"/>
                </a:solidFill>
              </a:rPr>
              <a:t>blijd</a:t>
            </a:r>
            <a:r>
              <a:rPr lang="nl-NL" sz="3200" dirty="0">
                <a:solidFill>
                  <a:srgbClr val="405057"/>
                </a:solidFill>
              </a:rPr>
              <a:t>’ en welgezind,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en zegt </a:t>
            </a:r>
            <a:r>
              <a:rPr lang="nl-NL" sz="3200" dirty="0" err="1">
                <a:solidFill>
                  <a:srgbClr val="405057"/>
                </a:solidFill>
              </a:rPr>
              <a:t>telkenkere</a:t>
            </a:r>
            <a:r>
              <a:rPr lang="nl-NL" sz="3200" dirty="0">
                <a:solidFill>
                  <a:srgbClr val="405057"/>
                </a:solidFill>
              </a:rPr>
              <a:t>: Christus overwint!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 zij de glorie, opgestane Heer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 zij de victorie, nu en immer meer.</a:t>
            </a: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681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4FE85-B905-E41D-AB10-82FD7DA85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EF1C5-AF8D-441E-9DAF-1626A79E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405057"/>
                </a:solidFill>
              </a:rPr>
              <a:t>Zingen: Opwekking 218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E7B9775-8DC2-E13A-7C5F-FF1E152EC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370" r="10466"/>
          <a:stretch/>
        </p:blipFill>
        <p:spPr>
          <a:xfrm>
            <a:off x="9870364" y="3925278"/>
            <a:ext cx="2321636" cy="2932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D14F3DD-3F36-58C0-77C0-4E2B5DE04F9B}"/>
              </a:ext>
            </a:extLst>
          </p:cNvPr>
          <p:cNvSpPr txBox="1"/>
          <p:nvPr/>
        </p:nvSpPr>
        <p:spPr>
          <a:xfrm>
            <a:off x="838199" y="1909341"/>
            <a:ext cx="903216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rgbClr val="405057"/>
                </a:solidFill>
              </a:rPr>
              <a:t>Zou ik nog vrezen nu Hij eeuwig leeft.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Die mij heeft genezen, die mij vrede geeft?</a:t>
            </a:r>
          </a:p>
          <a:p>
            <a:r>
              <a:rPr lang="nl-NL" sz="3200" dirty="0">
                <a:solidFill>
                  <a:srgbClr val="405057"/>
                </a:solidFill>
              </a:rPr>
              <a:t>In Zijn goddelijk wezen is Zijn glorie groot,</a:t>
            </a:r>
          </a:p>
          <a:p>
            <a:r>
              <a:rPr lang="nl-NL" sz="3200" dirty="0">
                <a:solidFill>
                  <a:srgbClr val="405057"/>
                </a:solidFill>
              </a:rPr>
              <a:t>niets heb ik te vrezen in leven en in dood.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 zij de glorie, opgestane Heer.</a:t>
            </a:r>
          </a:p>
          <a:p>
            <a:r>
              <a:rPr lang="nl-NL" sz="3200" dirty="0">
                <a:solidFill>
                  <a:srgbClr val="405057"/>
                </a:solidFill>
              </a:rPr>
              <a:t>U zij de victorie, nu en immer meer.</a:t>
            </a:r>
          </a:p>
          <a:p>
            <a:endParaRPr lang="nl-NL" sz="3200" dirty="0">
              <a:solidFill>
                <a:srgbClr val="405057"/>
              </a:solidFill>
            </a:endParaRPr>
          </a:p>
          <a:p>
            <a:endParaRPr lang="nl-NL" sz="3200" dirty="0">
              <a:solidFill>
                <a:srgbClr val="405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955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1856F-BC45-54C5-326F-91DEF2C26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6F022-B399-6D4E-AB38-7CD1B4812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95712E-16B6-6281-C9D6-A5B4AA557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5892" y="1521725"/>
            <a:ext cx="4428699" cy="2745688"/>
          </a:xfrm>
          <a:noFill/>
        </p:spPr>
        <p:txBody>
          <a:bodyPr>
            <a:normAutofit/>
          </a:bodyPr>
          <a:lstStyle/>
          <a:p>
            <a:r>
              <a:rPr lang="nl-NL" sz="4800" b="1" dirty="0">
                <a:solidFill>
                  <a:srgbClr val="405057"/>
                </a:solidFill>
              </a:rPr>
              <a:t>Paasprogramma 2025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883A55F-05F8-B23A-F7E0-02BE33F23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5892" y="4359488"/>
            <a:ext cx="4428699" cy="1655762"/>
          </a:xfrm>
          <a:noFill/>
        </p:spPr>
        <p:txBody>
          <a:bodyPr>
            <a:normAutofit/>
          </a:bodyPr>
          <a:lstStyle/>
          <a:p>
            <a:pPr algn="l"/>
            <a:endParaRPr lang="nl-NL" dirty="0"/>
          </a:p>
          <a:p>
            <a:r>
              <a:rPr lang="nl-NL" sz="3600" b="1" dirty="0" err="1">
                <a:solidFill>
                  <a:srgbClr val="405057"/>
                </a:solidFill>
              </a:rPr>
              <a:t>CGK-Vrouw</a:t>
            </a:r>
            <a:r>
              <a:rPr lang="nl-NL" sz="3600" b="1" dirty="0">
                <a:solidFill>
                  <a:srgbClr val="405057"/>
                </a:solidFill>
              </a:rPr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C4E14C0-BCCF-05A2-B4F8-55149EB794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9"/>
          <a:stretch/>
        </p:blipFill>
        <p:spPr>
          <a:xfrm>
            <a:off x="1" y="10"/>
            <a:ext cx="6832674" cy="6857990"/>
          </a:xfrm>
          <a:custGeom>
            <a:avLst/>
            <a:gdLst/>
            <a:ahLst/>
            <a:cxnLst/>
            <a:rect l="l" t="t" r="r" b="b"/>
            <a:pathLst>
              <a:path w="6832674" h="6858000">
                <a:moveTo>
                  <a:pt x="0" y="0"/>
                </a:moveTo>
                <a:lnTo>
                  <a:pt x="6832674" y="0"/>
                </a:lnTo>
                <a:lnTo>
                  <a:pt x="6749707" y="183520"/>
                </a:lnTo>
                <a:cubicBezTo>
                  <a:pt x="6327787" y="1181050"/>
                  <a:pt x="6094475" y="2277779"/>
                  <a:pt x="6094475" y="3429000"/>
                </a:cubicBezTo>
                <a:cubicBezTo>
                  <a:pt x="6094475" y="4580222"/>
                  <a:pt x="6327787" y="5676950"/>
                  <a:pt x="6749707" y="6674481"/>
                </a:cubicBezTo>
                <a:lnTo>
                  <a:pt x="683267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0819596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1983</Words>
  <Application>Microsoft Office PowerPoint</Application>
  <PresentationFormat>Breedbeeld</PresentationFormat>
  <Paragraphs>354</Paragraphs>
  <Slides>50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50</vt:i4>
      </vt:variant>
    </vt:vector>
  </HeadingPairs>
  <TitlesOfParts>
    <vt:vector size="54" baseType="lpstr">
      <vt:lpstr>Aptos</vt:lpstr>
      <vt:lpstr>Aptos Display</vt:lpstr>
      <vt:lpstr>Arial</vt:lpstr>
      <vt:lpstr>Kantoorthema</vt:lpstr>
      <vt:lpstr>Paasprogramma 2025</vt:lpstr>
      <vt:lpstr>Zingen: Psalm 118:1 </vt:lpstr>
      <vt:lpstr>Zingen: Opwekking 575 </vt:lpstr>
      <vt:lpstr>Zingen: Opwekking 575 </vt:lpstr>
      <vt:lpstr>Zingen: Opwekking 575 </vt:lpstr>
      <vt:lpstr>Zingen: Opwekking 575 </vt:lpstr>
      <vt:lpstr>Gebed </vt:lpstr>
      <vt:lpstr>Bijbellezing </vt:lpstr>
      <vt:lpstr>Kruismoment  </vt:lpstr>
      <vt:lpstr>Bijbellezing </vt:lpstr>
      <vt:lpstr>Zingen: Psalm 108:1, 2</vt:lpstr>
      <vt:lpstr>Zingen: Psalm 108:1, 2</vt:lpstr>
      <vt:lpstr>Zingen: Op toonhoogte 124</vt:lpstr>
      <vt:lpstr>Zingen: Op toonhoogte 124</vt:lpstr>
      <vt:lpstr>Meditatie  </vt:lpstr>
      <vt:lpstr>Bijbellezing </vt:lpstr>
      <vt:lpstr>Zingen: Liedboek voor de Kerken 133 </vt:lpstr>
      <vt:lpstr>Zingen: Liedboek voor de Kerken 133 </vt:lpstr>
      <vt:lpstr>Zingen: Liedboek voor de Kerken 133 </vt:lpstr>
      <vt:lpstr>Gedicht  Vader, in uw handen leg Ik mijn geest</vt:lpstr>
      <vt:lpstr>Gedicht  Vader, in uw handen leg Ik mijn geest</vt:lpstr>
      <vt:lpstr>Gedicht  Vader, in uw handen leg Ik mijn geest</vt:lpstr>
      <vt:lpstr>Kruismoment  </vt:lpstr>
      <vt:lpstr>Bijbellezing </vt:lpstr>
      <vt:lpstr>Zingen: Psalm 88: 8, 4 OB</vt:lpstr>
      <vt:lpstr>Zingen: Psalm 88: 8, 4 OB</vt:lpstr>
      <vt:lpstr>Zingen: Psalm 88: 8, 4 NB</vt:lpstr>
      <vt:lpstr>Zingen: Psalm 88: 8, 4 NB</vt:lpstr>
      <vt:lpstr>Luisteren </vt:lpstr>
      <vt:lpstr>Bijbellezing </vt:lpstr>
      <vt:lpstr>Gedicht  </vt:lpstr>
      <vt:lpstr>Gedicht  </vt:lpstr>
      <vt:lpstr>Gedicht  </vt:lpstr>
      <vt:lpstr>Zingen: Liedboek voor de Kerken 182</vt:lpstr>
      <vt:lpstr>Zingen: Liedboek voor de Kerken 182</vt:lpstr>
      <vt:lpstr>Zingen: Liedboek voor de Kerken 182</vt:lpstr>
      <vt:lpstr>Zingen: Liedboek voor de Kerken 182</vt:lpstr>
      <vt:lpstr>Zingen: Sela Ik leef </vt:lpstr>
      <vt:lpstr>Zingen: Sela Ik leef </vt:lpstr>
      <vt:lpstr>Zingen: Sela Ik leef </vt:lpstr>
      <vt:lpstr>Zingen: Sela Ik leef </vt:lpstr>
      <vt:lpstr>Kruismoment  </vt:lpstr>
      <vt:lpstr>Bijbellezing </vt:lpstr>
      <vt:lpstr>Gebed </vt:lpstr>
      <vt:lpstr>Bijbellezing </vt:lpstr>
      <vt:lpstr>Kruismoment  </vt:lpstr>
      <vt:lpstr>Zingen: Opwekking 218</vt:lpstr>
      <vt:lpstr>Zingen: Opwekking 218</vt:lpstr>
      <vt:lpstr>Zingen: Opwekking 218</vt:lpstr>
      <vt:lpstr>Paasprogramma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Geertje Fokkema</dc:creator>
  <cp:lastModifiedBy>Geertje Fokkema</cp:lastModifiedBy>
  <cp:revision>1</cp:revision>
  <dcterms:created xsi:type="dcterms:W3CDTF">2025-01-29T18:15:37Z</dcterms:created>
  <dcterms:modified xsi:type="dcterms:W3CDTF">2025-01-29T19:21:11Z</dcterms:modified>
</cp:coreProperties>
</file>