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60" r:id="rId3"/>
    <p:sldId id="259" r:id="rId4"/>
    <p:sldId id="257" r:id="rId5"/>
    <p:sldId id="267" r:id="rId6"/>
    <p:sldId id="282" r:id="rId7"/>
    <p:sldId id="292" r:id="rId8"/>
    <p:sldId id="261" r:id="rId9"/>
    <p:sldId id="268" r:id="rId10"/>
    <p:sldId id="283" r:id="rId11"/>
    <p:sldId id="262" r:id="rId12"/>
    <p:sldId id="293" r:id="rId13"/>
    <p:sldId id="269" r:id="rId14"/>
    <p:sldId id="284" r:id="rId15"/>
    <p:sldId id="263" r:id="rId16"/>
    <p:sldId id="270" r:id="rId17"/>
    <p:sldId id="294" r:id="rId18"/>
    <p:sldId id="295" r:id="rId19"/>
    <p:sldId id="296" r:id="rId20"/>
    <p:sldId id="298" r:id="rId21"/>
    <p:sldId id="299" r:id="rId22"/>
    <p:sldId id="300" r:id="rId23"/>
    <p:sldId id="271" r:id="rId24"/>
    <p:sldId id="264" r:id="rId25"/>
    <p:sldId id="301" r:id="rId26"/>
    <p:sldId id="272" r:id="rId27"/>
    <p:sldId id="285" r:id="rId28"/>
    <p:sldId id="286" r:id="rId29"/>
    <p:sldId id="287" r:id="rId30"/>
    <p:sldId id="265" r:id="rId31"/>
    <p:sldId id="273" r:id="rId32"/>
    <p:sldId id="288" r:id="rId33"/>
    <p:sldId id="289" r:id="rId34"/>
    <p:sldId id="266" r:id="rId35"/>
    <p:sldId id="274" r:id="rId36"/>
    <p:sldId id="290" r:id="rId37"/>
    <p:sldId id="291" r:id="rId38"/>
    <p:sldId id="302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8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224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2/9/2023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029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2/9/2023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662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695" y="1825625"/>
            <a:ext cx="556110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56110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2/9/2023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918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256" y="1752600"/>
            <a:ext cx="5532319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256" y="2666999"/>
            <a:ext cx="5532319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561106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561106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2/9/2023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068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3" y="6416675"/>
            <a:ext cx="2921715" cy="365125"/>
          </a:xfrm>
        </p:spPr>
        <p:txBody>
          <a:bodyPr/>
          <a:lstStyle/>
          <a:p>
            <a:fld id="{3AB41CFF-90C9-47B3-9DA1-F2BF8D839F7E}" type="datetime1">
              <a:rPr lang="en-US" smtClean="0"/>
              <a:t>2/9/2023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739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2/9/2023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12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2/9/2023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235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2/9/2023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256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2/9/2023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492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2/9/2023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66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425450"/>
            <a:ext cx="11274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949450"/>
            <a:ext cx="11274612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8694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6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0106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14" name="Picture 13" descr="A picture containing sitting&#10;&#10;Description automatically generated">
            <a:extLst>
              <a:ext uri="{FF2B5EF4-FFF2-40B4-BE49-F238E27FC236}">
                <a16:creationId xmlns:a16="http://schemas.microsoft.com/office/drawing/2014/main" id="{BC526B7A-4801-4FD1-95C8-03AF22629E87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322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7FDDF72-DE39-4F99-A3C1-DD9D7815D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E4ECE80-3AD1-450C-B62A-98788F1939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" name="Afbeelding 3" descr="Afbeelding met berg, schilderij&#10;&#10;Automatisch gegenereerde beschrijving">
            <a:extLst>
              <a:ext uri="{FF2B5EF4-FFF2-40B4-BE49-F238E27FC236}">
                <a16:creationId xmlns:a16="http://schemas.microsoft.com/office/drawing/2014/main" id="{7D6DFA64-EBE7-780C-16C8-0D66D66BDC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22372" r="-1" b="21375"/>
          <a:stretch/>
        </p:blipFill>
        <p:spPr>
          <a:xfrm>
            <a:off x="3048" y="10"/>
            <a:ext cx="12188952" cy="685661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C329345-81EE-FF7A-B67F-73E81AA6A6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4335" y="2637504"/>
            <a:ext cx="10190071" cy="3145855"/>
          </a:xfrm>
        </p:spPr>
        <p:txBody>
          <a:bodyPr anchor="b">
            <a:normAutofit/>
          </a:bodyPr>
          <a:lstStyle/>
          <a:p>
            <a:r>
              <a:rPr lang="nl-NL" sz="6000" b="1" dirty="0">
                <a:solidFill>
                  <a:srgbClr val="996825"/>
                </a:solidFill>
              </a:rPr>
              <a:t>Christus in mijn plaats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A092E57-4142-A79E-5C22-22BC49B16C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8708" y="4069780"/>
            <a:ext cx="9781327" cy="2362918"/>
          </a:xfrm>
        </p:spPr>
        <p:txBody>
          <a:bodyPr anchor="t">
            <a:normAutofit lnSpcReduction="10000"/>
          </a:bodyPr>
          <a:lstStyle/>
          <a:p>
            <a:endParaRPr lang="nl-NL" sz="2200" dirty="0">
              <a:solidFill>
                <a:srgbClr val="FFFFFF"/>
              </a:solidFill>
            </a:endParaRPr>
          </a:p>
          <a:p>
            <a:endParaRPr lang="nl-NL" sz="2200" dirty="0">
              <a:solidFill>
                <a:srgbClr val="FFFFFF"/>
              </a:solidFill>
            </a:endParaRPr>
          </a:p>
          <a:p>
            <a:endParaRPr lang="nl-NL" sz="2200" dirty="0">
              <a:solidFill>
                <a:srgbClr val="FFFFFF"/>
              </a:solidFill>
            </a:endParaRPr>
          </a:p>
          <a:p>
            <a:endParaRPr lang="nl-NL" sz="2200" dirty="0">
              <a:solidFill>
                <a:srgbClr val="FFFFFF"/>
              </a:solidFill>
            </a:endParaRPr>
          </a:p>
          <a:p>
            <a:r>
              <a:rPr lang="nl-NL" sz="2200" dirty="0">
                <a:solidFill>
                  <a:srgbClr val="FFFFFF"/>
                </a:solidFill>
              </a:rPr>
              <a:t>Paasprogramma 2023 </a:t>
            </a:r>
          </a:p>
        </p:txBody>
      </p:sp>
    </p:spTree>
    <p:extLst>
      <p:ext uri="{BB962C8B-B14F-4D97-AF65-F5344CB8AC3E}">
        <p14:creationId xmlns:p14="http://schemas.microsoft.com/office/powerpoint/2010/main" val="3932652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B81B85-882D-423C-01FB-A1F2F1123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1590" y="365760"/>
            <a:ext cx="2082209" cy="1325563"/>
          </a:xfrm>
        </p:spPr>
        <p:txBody>
          <a:bodyPr/>
          <a:lstStyle/>
          <a:p>
            <a:pPr algn="r"/>
            <a:r>
              <a:rPr lang="nl-NL" dirty="0">
                <a:solidFill>
                  <a:schemeClr val="bg1"/>
                </a:solidFill>
              </a:rPr>
              <a:t>Gedicht </a:t>
            </a:r>
          </a:p>
        </p:txBody>
      </p:sp>
      <p:pic>
        <p:nvPicPr>
          <p:cNvPr id="5" name="Tijdelijke aanduiding voor inhoud 4" descr="Afbeelding met berg, schilderij&#10;&#10;Automatisch gegenereerde beschrijving">
            <a:extLst>
              <a:ext uri="{FF2B5EF4-FFF2-40B4-BE49-F238E27FC236}">
                <a16:creationId xmlns:a16="http://schemas.microsoft.com/office/drawing/2014/main" id="{476B2193-B693-8624-623B-DF08A2C03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4701" y="3526022"/>
            <a:ext cx="3357299" cy="3331978"/>
          </a:xfrm>
          <a:prstGeom prst="ellipse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7BC9B3A6-4973-C48D-0066-0AA0C02B0177}"/>
              </a:ext>
            </a:extLst>
          </p:cNvPr>
          <p:cNvSpPr txBox="1"/>
          <p:nvPr/>
        </p:nvSpPr>
        <p:spPr>
          <a:xfrm>
            <a:off x="571500" y="1028541"/>
            <a:ext cx="7838853" cy="581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God schiep de mens volmaakt en naar Zijn Beeld</a:t>
            </a:r>
            <a:endParaRPr lang="nl-NL" sz="24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Bekwaam om steeds Zijn Schepper eer te geven.</a:t>
            </a:r>
            <a:endParaRPr lang="nl-NL" sz="24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’t Was licht in zijn verstand, in heel zijn leven,</a:t>
            </a:r>
            <a:endParaRPr lang="nl-NL" sz="24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Hij was met schone gaven ruim bedeeld.</a:t>
            </a:r>
            <a:endParaRPr lang="nl-NL" sz="24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400" b="1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nl-NL" sz="24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Ja, Adam viel God af, en wij in hem…</a:t>
            </a:r>
            <a:endParaRPr lang="nl-NL" sz="24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In zonden zijn w’ ontvangen en geboren.</a:t>
            </a:r>
            <a:endParaRPr lang="nl-NL" sz="24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Aan onze kant is ’t reddeloos verloren.</a:t>
            </a:r>
            <a:endParaRPr lang="nl-NL" sz="24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Wie wil er nu nog luisteren naar Gods stem?</a:t>
            </a:r>
            <a:endParaRPr lang="nl-NL" sz="24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400" b="1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nl-NL" sz="24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Daartoe gaf Hij Zijn eigen lieve Zoon,</a:t>
            </a:r>
            <a:endParaRPr lang="nl-NL" sz="24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Die voor de Zijnen schuld en straf wou dragen.</a:t>
            </a:r>
            <a:endParaRPr lang="nl-NL" sz="24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Zij worden, naar Gods eeuwig welbehagen,</a:t>
            </a:r>
            <a:endParaRPr lang="nl-NL" sz="24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Als paarlen ingezet in Jezus’ kroon.</a:t>
            </a:r>
            <a:endParaRPr lang="nl-NL" sz="24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br>
              <a:rPr lang="nl-NL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6585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B81B85-882D-423C-01FB-A1F2F1123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chemeClr val="bg1"/>
                </a:solidFill>
              </a:rPr>
              <a:t>Zingen: Uit aller mond 28:3  </a:t>
            </a:r>
          </a:p>
        </p:txBody>
      </p:sp>
      <p:pic>
        <p:nvPicPr>
          <p:cNvPr id="5" name="Tijdelijke aanduiding voor inhoud 4" descr="Afbeelding met berg, schilderij&#10;&#10;Automatisch gegenereerde beschrijving">
            <a:extLst>
              <a:ext uri="{FF2B5EF4-FFF2-40B4-BE49-F238E27FC236}">
                <a16:creationId xmlns:a16="http://schemas.microsoft.com/office/drawing/2014/main" id="{476B2193-B693-8624-623B-DF08A2C03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34840"/>
            <a:ext cx="2441575" cy="2423160"/>
          </a:xfrm>
          <a:prstGeom prst="ellipse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32924B9B-4085-4C9F-70C6-3B5FFB32EBE1}"/>
              </a:ext>
            </a:extLst>
          </p:cNvPr>
          <p:cNvSpPr txBox="1"/>
          <p:nvPr/>
        </p:nvSpPr>
        <p:spPr>
          <a:xfrm>
            <a:off x="3048886" y="2274838"/>
            <a:ext cx="609777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 b="1" dirty="0">
                <a:latin typeface="+mj-lt"/>
              </a:rPr>
              <a:t>‘k Lag machteloos gebonden:</a:t>
            </a:r>
          </a:p>
          <a:p>
            <a:r>
              <a:rPr lang="nl-NL" sz="2800" b="1" dirty="0">
                <a:latin typeface="+mj-lt"/>
              </a:rPr>
              <a:t>Gij komt en maakt mij vrij!</a:t>
            </a:r>
          </a:p>
          <a:p>
            <a:r>
              <a:rPr lang="nl-NL" sz="2800" b="1" dirty="0">
                <a:latin typeface="+mj-lt"/>
              </a:rPr>
              <a:t>Ik was bevlekt met zonden:</a:t>
            </a:r>
          </a:p>
          <a:p>
            <a:r>
              <a:rPr lang="nl-NL" sz="2800" b="1" dirty="0">
                <a:latin typeface="+mj-lt"/>
              </a:rPr>
              <a:t>Gij komt en reinigt mij!</a:t>
            </a:r>
          </a:p>
          <a:p>
            <a:r>
              <a:rPr lang="nl-NL" sz="2800" b="1" dirty="0">
                <a:latin typeface="+mj-lt"/>
              </a:rPr>
              <a:t>Het leven was mij sterven,</a:t>
            </a:r>
          </a:p>
          <a:p>
            <a:r>
              <a:rPr lang="nl-NL" sz="2800" b="1" dirty="0">
                <a:latin typeface="+mj-lt"/>
              </a:rPr>
              <a:t>tot Gij mij op deed staan.</a:t>
            </a:r>
          </a:p>
          <a:p>
            <a:r>
              <a:rPr lang="nl-NL" sz="2800" b="1" dirty="0">
                <a:latin typeface="+mj-lt"/>
              </a:rPr>
              <a:t>Gij doet mij schatten erven,</a:t>
            </a:r>
          </a:p>
          <a:p>
            <a:r>
              <a:rPr lang="nl-NL" sz="2800" b="1" dirty="0">
                <a:latin typeface="+mj-lt"/>
              </a:rPr>
              <a:t>die nimmermeer vergaan.</a:t>
            </a:r>
          </a:p>
        </p:txBody>
      </p:sp>
    </p:spTree>
    <p:extLst>
      <p:ext uri="{BB962C8B-B14F-4D97-AF65-F5344CB8AC3E}">
        <p14:creationId xmlns:p14="http://schemas.microsoft.com/office/powerpoint/2010/main" val="831171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B81B85-882D-423C-01FB-A1F2F1123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>
                <a:solidFill>
                  <a:schemeClr val="bg1"/>
                </a:solidFill>
              </a:rPr>
              <a:t>Lezen: Psalm 40:7-9  </a:t>
            </a:r>
          </a:p>
        </p:txBody>
      </p:sp>
      <p:pic>
        <p:nvPicPr>
          <p:cNvPr id="5" name="Tijdelijke aanduiding voor inhoud 4" descr="Afbeelding met berg, schilderij&#10;&#10;Automatisch gegenereerde beschrijving">
            <a:extLst>
              <a:ext uri="{FF2B5EF4-FFF2-40B4-BE49-F238E27FC236}">
                <a16:creationId xmlns:a16="http://schemas.microsoft.com/office/drawing/2014/main" id="{476B2193-B693-8624-623B-DF08A2C03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798" y="1855330"/>
            <a:ext cx="5362404" cy="532196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19183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B81B85-882D-423C-01FB-A1F2F1123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chemeClr val="bg1"/>
                </a:solidFill>
              </a:rPr>
              <a:t>Zingen: Psalm 40:4 OB </a:t>
            </a:r>
          </a:p>
        </p:txBody>
      </p:sp>
      <p:pic>
        <p:nvPicPr>
          <p:cNvPr id="5" name="Tijdelijke aanduiding voor inhoud 4" descr="Afbeelding met berg, schilderij&#10;&#10;Automatisch gegenereerde beschrijving">
            <a:extLst>
              <a:ext uri="{FF2B5EF4-FFF2-40B4-BE49-F238E27FC236}">
                <a16:creationId xmlns:a16="http://schemas.microsoft.com/office/drawing/2014/main" id="{476B2193-B693-8624-623B-DF08A2C03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34840"/>
            <a:ext cx="2441575" cy="2423160"/>
          </a:xfrm>
          <a:prstGeom prst="ellipse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79884A63-2EA4-952B-1AD8-275FCD21D3F4}"/>
              </a:ext>
            </a:extLst>
          </p:cNvPr>
          <p:cNvSpPr txBox="1"/>
          <p:nvPr/>
        </p:nvSpPr>
        <p:spPr>
          <a:xfrm>
            <a:off x="2655481" y="1691323"/>
            <a:ext cx="749861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 b="1" dirty="0" err="1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Brandofferen</a:t>
            </a:r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, noch offer voor de schuld,</a:t>
            </a:r>
            <a:endParaRPr lang="nl-NL" sz="28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Voldeden aan Uw eis, noch eer.</a:t>
            </a:r>
            <a:endParaRPr lang="nl-NL" sz="28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Toen </a:t>
            </a:r>
            <a:r>
              <a:rPr lang="nl-NL" sz="2800" b="1" dirty="0" err="1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zeid</a:t>
            </a:r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' ik: "Zie, ik kom, o Heer';</a:t>
            </a:r>
            <a:endParaRPr lang="nl-NL" sz="28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De rol des </a:t>
            </a:r>
            <a:r>
              <a:rPr lang="nl-NL" sz="2800" b="1" dirty="0" err="1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boeks</a:t>
            </a:r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is met Mijn Naam vervuld,</a:t>
            </a:r>
            <a:endParaRPr lang="nl-NL" sz="28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Mijn ziel, U opgedragen,</a:t>
            </a:r>
            <a:endParaRPr lang="nl-NL" sz="28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Wil U alleen behagen.</a:t>
            </a:r>
            <a:endParaRPr lang="nl-NL" sz="28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Mijn </a:t>
            </a:r>
            <a:r>
              <a:rPr lang="nl-NL" sz="2800" b="1" dirty="0" err="1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liefd</a:t>
            </a:r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' en ijver brandt;</a:t>
            </a:r>
            <a:endParaRPr lang="nl-NL" sz="28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Ik draag Uw </a:t>
            </a:r>
            <a:r>
              <a:rPr lang="nl-NL" sz="2800" b="1" dirty="0" err="1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heil’ge</a:t>
            </a:r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wet,</a:t>
            </a:r>
            <a:endParaRPr lang="nl-NL" sz="28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Die Gij den </a:t>
            </a:r>
            <a:r>
              <a:rPr lang="nl-NL" sz="2800" b="1" dirty="0" err="1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sterv’ling</a:t>
            </a:r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zet,</a:t>
            </a:r>
            <a:endParaRPr lang="nl-NL" sz="28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In 't binnenst' ingewand."</a:t>
            </a:r>
            <a:endParaRPr lang="nl-NL" sz="28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9941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B81B85-882D-423C-01FB-A1F2F1123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chemeClr val="bg1"/>
                </a:solidFill>
              </a:rPr>
              <a:t>Zingen: Psalm 40:4 NB </a:t>
            </a:r>
          </a:p>
        </p:txBody>
      </p:sp>
      <p:pic>
        <p:nvPicPr>
          <p:cNvPr id="5" name="Tijdelijke aanduiding voor inhoud 4" descr="Afbeelding met berg, schilderij&#10;&#10;Automatisch gegenereerde beschrijving">
            <a:extLst>
              <a:ext uri="{FF2B5EF4-FFF2-40B4-BE49-F238E27FC236}">
                <a16:creationId xmlns:a16="http://schemas.microsoft.com/office/drawing/2014/main" id="{476B2193-B693-8624-623B-DF08A2C03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34840"/>
            <a:ext cx="2441575" cy="2423160"/>
          </a:xfrm>
          <a:prstGeom prst="ellipse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79884A63-2EA4-952B-1AD8-275FCD21D3F4}"/>
              </a:ext>
            </a:extLst>
          </p:cNvPr>
          <p:cNvSpPr txBox="1"/>
          <p:nvPr/>
        </p:nvSpPr>
        <p:spPr>
          <a:xfrm>
            <a:off x="2655481" y="1691323"/>
            <a:ext cx="749861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 b="1">
                <a:solidFill>
                  <a:srgbClr val="000000"/>
                </a:solidFill>
                <a:latin typeface="+mj-lt"/>
                <a:cs typeface="Calibri" panose="020F0502020204030204" pitchFamily="34" charset="0"/>
              </a:rPr>
              <a:t>Het is geen offervuur wat U behaagt,</a:t>
            </a:r>
          </a:p>
          <a:p>
            <a:r>
              <a:rPr lang="nl-NL" sz="2800" b="1">
                <a:solidFill>
                  <a:srgbClr val="000000"/>
                </a:solidFill>
                <a:latin typeface="+mj-lt"/>
                <a:cs typeface="Calibri" panose="020F0502020204030204" pitchFamily="34" charset="0"/>
              </a:rPr>
              <a:t>Gij wilt, Heer, dat ik naar U hoor</a:t>
            </a:r>
          </a:p>
          <a:p>
            <a:r>
              <a:rPr lang="nl-NL" sz="2800" b="1">
                <a:solidFill>
                  <a:srgbClr val="000000"/>
                </a:solidFill>
                <a:latin typeface="+mj-lt"/>
                <a:cs typeface="Calibri" panose="020F0502020204030204" pitchFamily="34" charset="0"/>
              </a:rPr>
              <a:t>en zelf ontsluit Gij mij het oor:</a:t>
            </a:r>
          </a:p>
          <a:p>
            <a:r>
              <a:rPr lang="nl-NL" sz="2800" b="1">
                <a:solidFill>
                  <a:srgbClr val="000000"/>
                </a:solidFill>
                <a:latin typeface="+mj-lt"/>
                <a:cs typeface="Calibri" panose="020F0502020204030204" pitchFamily="34" charset="0"/>
              </a:rPr>
              <a:t>Gij hebt alleen gehoorzaamheid gevraagd.</a:t>
            </a:r>
          </a:p>
          <a:p>
            <a:r>
              <a:rPr lang="nl-NL" sz="2800" b="1">
                <a:solidFill>
                  <a:srgbClr val="000000"/>
                </a:solidFill>
                <a:latin typeface="+mj-lt"/>
                <a:cs typeface="Calibri" panose="020F0502020204030204" pitchFamily="34" charset="0"/>
              </a:rPr>
              <a:t>Mijn God, ik draag uw wetten,</a:t>
            </a:r>
          </a:p>
          <a:p>
            <a:r>
              <a:rPr lang="nl-NL" sz="2800" b="1">
                <a:solidFill>
                  <a:srgbClr val="000000"/>
                </a:solidFill>
                <a:latin typeface="+mj-lt"/>
                <a:cs typeface="Calibri" panose="020F0502020204030204" pitchFamily="34" charset="0"/>
              </a:rPr>
              <a:t>om op uw wil te letten,</a:t>
            </a:r>
          </a:p>
          <a:p>
            <a:r>
              <a:rPr lang="nl-NL" sz="2800" b="1">
                <a:solidFill>
                  <a:srgbClr val="000000"/>
                </a:solidFill>
                <a:latin typeface="+mj-lt"/>
                <a:cs typeface="Calibri" panose="020F0502020204030204" pitchFamily="34" charset="0"/>
              </a:rPr>
              <a:t>gedurig bij mij om.</a:t>
            </a:r>
          </a:p>
          <a:p>
            <a:r>
              <a:rPr lang="nl-NL" sz="2800" b="1">
                <a:solidFill>
                  <a:srgbClr val="000000"/>
                </a:solidFill>
                <a:latin typeface="+mj-lt"/>
                <a:cs typeface="Calibri" panose="020F0502020204030204" pitchFamily="34" charset="0"/>
              </a:rPr>
              <a:t>Het boek schrijft over mij.</a:t>
            </a:r>
          </a:p>
          <a:p>
            <a:r>
              <a:rPr lang="nl-NL" sz="2800" b="1">
                <a:solidFill>
                  <a:srgbClr val="000000"/>
                </a:solidFill>
                <a:latin typeface="+mj-lt"/>
                <a:cs typeface="Calibri" panose="020F0502020204030204" pitchFamily="34" charset="0"/>
              </a:rPr>
              <a:t>Gij hoordet hoe ik zei:</a:t>
            </a:r>
          </a:p>
          <a:p>
            <a:r>
              <a:rPr lang="nl-NL" sz="2800" b="1">
                <a:solidFill>
                  <a:srgbClr val="000000"/>
                </a:solidFill>
                <a:latin typeface="+mj-lt"/>
                <a:cs typeface="Calibri" panose="020F0502020204030204" pitchFamily="34" charset="0"/>
              </a:rPr>
              <a:t>“O Heere, zie, ik kom!”</a:t>
            </a:r>
            <a:endParaRPr lang="nl-NL" sz="2800" b="1" dirty="0">
              <a:solidFill>
                <a:srgbClr val="000000"/>
              </a:solidFill>
              <a:latin typeface="+mj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202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B81B85-882D-423C-01FB-A1F2F1123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1590" y="365760"/>
            <a:ext cx="2082209" cy="1325563"/>
          </a:xfrm>
        </p:spPr>
        <p:txBody>
          <a:bodyPr/>
          <a:lstStyle/>
          <a:p>
            <a:pPr algn="r"/>
            <a:r>
              <a:rPr lang="nl-NL" dirty="0">
                <a:solidFill>
                  <a:schemeClr val="bg1"/>
                </a:solidFill>
              </a:rPr>
              <a:t>Gedicht </a:t>
            </a:r>
          </a:p>
        </p:txBody>
      </p:sp>
      <p:pic>
        <p:nvPicPr>
          <p:cNvPr id="5" name="Tijdelijke aanduiding voor inhoud 4" descr="Afbeelding met berg, schilderij&#10;&#10;Automatisch gegenereerde beschrijving">
            <a:extLst>
              <a:ext uri="{FF2B5EF4-FFF2-40B4-BE49-F238E27FC236}">
                <a16:creationId xmlns:a16="http://schemas.microsoft.com/office/drawing/2014/main" id="{476B2193-B693-8624-623B-DF08A2C03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4701" y="3526022"/>
            <a:ext cx="3357299" cy="3331978"/>
          </a:xfrm>
          <a:prstGeom prst="ellipse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7BC9B3A6-4973-C48D-0066-0AA0C02B0177}"/>
              </a:ext>
            </a:extLst>
          </p:cNvPr>
          <p:cNvSpPr txBox="1"/>
          <p:nvPr/>
        </p:nvSpPr>
        <p:spPr>
          <a:xfrm>
            <a:off x="688458" y="1028541"/>
            <a:ext cx="7838853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Nazareth</a:t>
            </a:r>
          </a:p>
          <a:p>
            <a:endParaRPr lang="nl-NL" sz="2400" b="1" dirty="0">
              <a:solidFill>
                <a:srgbClr val="000000"/>
              </a:solidFill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Een jongen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die hier balken droeg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en met een harde hamer sloeg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met elke slag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werden de plannen vaster,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zijn voeten zijn op pad gegaan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berg af, berg op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tot hij weer balken droeg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en er een harde hamer sloeg,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met elke slag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handen en voeten vaster.</a:t>
            </a:r>
          </a:p>
          <a:p>
            <a:br>
              <a:rPr lang="nl-NL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75275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B81B85-882D-423C-01FB-A1F2F1123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>
                <a:solidFill>
                  <a:schemeClr val="bg1"/>
                </a:solidFill>
              </a:rPr>
              <a:t>Lezen: 2 Korinthe 5:21 en Johannes 3:16</a:t>
            </a:r>
          </a:p>
        </p:txBody>
      </p:sp>
      <p:pic>
        <p:nvPicPr>
          <p:cNvPr id="5" name="Tijdelijke aanduiding voor inhoud 4" descr="Afbeelding met berg, schilderij&#10;&#10;Automatisch gegenereerde beschrijving">
            <a:extLst>
              <a:ext uri="{FF2B5EF4-FFF2-40B4-BE49-F238E27FC236}">
                <a16:creationId xmlns:a16="http://schemas.microsoft.com/office/drawing/2014/main" id="{476B2193-B693-8624-623B-DF08A2C03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798" y="1855330"/>
            <a:ext cx="5362404" cy="532196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63230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B81B85-882D-423C-01FB-A1F2F1123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chemeClr val="bg1"/>
                </a:solidFill>
              </a:rPr>
              <a:t>Zingen: Uit aller mond 77:1 en 3  </a:t>
            </a:r>
          </a:p>
        </p:txBody>
      </p:sp>
      <p:pic>
        <p:nvPicPr>
          <p:cNvPr id="5" name="Tijdelijke aanduiding voor inhoud 4" descr="Afbeelding met berg, schilderij&#10;&#10;Automatisch gegenereerde beschrijving">
            <a:extLst>
              <a:ext uri="{FF2B5EF4-FFF2-40B4-BE49-F238E27FC236}">
                <a16:creationId xmlns:a16="http://schemas.microsoft.com/office/drawing/2014/main" id="{476B2193-B693-8624-623B-DF08A2C03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34840"/>
            <a:ext cx="2441575" cy="2423160"/>
          </a:xfrm>
          <a:prstGeom prst="ellipse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5EF70DB5-9E8D-B82B-BC1C-5C3CE30D3061}"/>
              </a:ext>
            </a:extLst>
          </p:cNvPr>
          <p:cNvSpPr txBox="1"/>
          <p:nvPr/>
        </p:nvSpPr>
        <p:spPr>
          <a:xfrm>
            <a:off x="3048886" y="2274838"/>
            <a:ext cx="609777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 b="1" dirty="0">
                <a:latin typeface="+mj-lt"/>
              </a:rPr>
              <a:t>Diep, o God, in 't stof gebogen,</a:t>
            </a:r>
          </a:p>
          <a:p>
            <a:r>
              <a:rPr lang="nl-NL" sz="2800" b="1" dirty="0">
                <a:latin typeface="+mj-lt"/>
              </a:rPr>
              <a:t>schuldig voor Uw hoog gericht,</a:t>
            </a:r>
          </a:p>
          <a:p>
            <a:r>
              <a:rPr lang="nl-NL" sz="2800" b="1" dirty="0">
                <a:latin typeface="+mj-lt"/>
              </a:rPr>
              <a:t>zondig in Uw </a:t>
            </a:r>
            <a:r>
              <a:rPr lang="nl-NL" sz="2800" b="1" dirty="0" err="1">
                <a:latin typeface="+mj-lt"/>
              </a:rPr>
              <a:t>heil’ge</a:t>
            </a:r>
            <a:r>
              <a:rPr lang="nl-NL" sz="2800" b="1" dirty="0">
                <a:latin typeface="+mj-lt"/>
              </a:rPr>
              <a:t> ogen,</a:t>
            </a:r>
          </a:p>
          <a:p>
            <a:r>
              <a:rPr lang="nl-NL" sz="2800" b="1" dirty="0">
                <a:latin typeface="+mj-lt"/>
              </a:rPr>
              <a:t>dekt de schaamt' ons aangezicht.</a:t>
            </a:r>
          </a:p>
          <a:p>
            <a:r>
              <a:rPr lang="nl-NL" sz="2800" b="1" dirty="0">
                <a:latin typeface="+mj-lt"/>
              </a:rPr>
              <a:t>Maar, geloofd zij Uw </a:t>
            </a:r>
            <a:r>
              <a:rPr lang="nl-NL" sz="2800" b="1" dirty="0" err="1">
                <a:latin typeface="+mj-lt"/>
              </a:rPr>
              <a:t>gena</a:t>
            </a:r>
            <a:r>
              <a:rPr lang="nl-NL" sz="2800" b="1" dirty="0">
                <a:latin typeface="+mj-lt"/>
              </a:rPr>
              <a:t>:</a:t>
            </a:r>
          </a:p>
          <a:p>
            <a:r>
              <a:rPr lang="nl-NL" sz="2800" b="1" dirty="0">
                <a:latin typeface="+mj-lt"/>
              </a:rPr>
              <a:t>Jezus stierf op </a:t>
            </a:r>
            <a:r>
              <a:rPr lang="nl-NL" sz="2800" b="1" dirty="0" err="1">
                <a:latin typeface="+mj-lt"/>
              </a:rPr>
              <a:t>Golgotha</a:t>
            </a:r>
            <a:r>
              <a:rPr lang="nl-NL" sz="2800" b="1" dirty="0">
                <a:latin typeface="+mj-lt"/>
              </a:rPr>
              <a:t>;</a:t>
            </a:r>
          </a:p>
          <a:p>
            <a:r>
              <a:rPr lang="nl-NL" sz="2800" b="1" dirty="0">
                <a:latin typeface="+mj-lt"/>
              </a:rPr>
              <a:t>voor een wereld, diep verloren,</a:t>
            </a:r>
          </a:p>
          <a:p>
            <a:r>
              <a:rPr lang="nl-NL" sz="2800" b="1" dirty="0">
                <a:latin typeface="+mj-lt"/>
              </a:rPr>
              <a:t>gaf Gij Uwe Eengeboren'. </a:t>
            </a:r>
          </a:p>
        </p:txBody>
      </p:sp>
    </p:spTree>
    <p:extLst>
      <p:ext uri="{BB962C8B-B14F-4D97-AF65-F5344CB8AC3E}">
        <p14:creationId xmlns:p14="http://schemas.microsoft.com/office/powerpoint/2010/main" val="1112346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B81B85-882D-423C-01FB-A1F2F1123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chemeClr val="bg1"/>
                </a:solidFill>
              </a:rPr>
              <a:t>Zingen: Uit aller mond 77:1 en 3  </a:t>
            </a:r>
          </a:p>
        </p:txBody>
      </p:sp>
      <p:pic>
        <p:nvPicPr>
          <p:cNvPr id="5" name="Tijdelijke aanduiding voor inhoud 4" descr="Afbeelding met berg, schilderij&#10;&#10;Automatisch gegenereerde beschrijving">
            <a:extLst>
              <a:ext uri="{FF2B5EF4-FFF2-40B4-BE49-F238E27FC236}">
                <a16:creationId xmlns:a16="http://schemas.microsoft.com/office/drawing/2014/main" id="{476B2193-B693-8624-623B-DF08A2C03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34840"/>
            <a:ext cx="2441575" cy="2423160"/>
          </a:xfrm>
          <a:prstGeom prst="ellipse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5EF70DB5-9E8D-B82B-BC1C-5C3CE30D3061}"/>
              </a:ext>
            </a:extLst>
          </p:cNvPr>
          <p:cNvSpPr txBox="1"/>
          <p:nvPr/>
        </p:nvSpPr>
        <p:spPr>
          <a:xfrm>
            <a:off x="3048886" y="2274838"/>
            <a:ext cx="609777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 b="1" dirty="0">
                <a:latin typeface="+mj-lt"/>
              </a:rPr>
              <a:t>Jezus, Uw verzoenend sterven</a:t>
            </a:r>
          </a:p>
          <a:p>
            <a:r>
              <a:rPr lang="nl-NL" sz="2800" b="1" dirty="0">
                <a:latin typeface="+mj-lt"/>
              </a:rPr>
              <a:t>blijft het rustpunt van ons hart.</a:t>
            </a:r>
          </a:p>
          <a:p>
            <a:r>
              <a:rPr lang="nl-NL" sz="2800" b="1" dirty="0">
                <a:latin typeface="+mj-lt"/>
              </a:rPr>
              <a:t>Als wij alles, alles derven,</a:t>
            </a:r>
          </a:p>
          <a:p>
            <a:r>
              <a:rPr lang="nl-NL" sz="2800" b="1" dirty="0">
                <a:latin typeface="+mj-lt"/>
              </a:rPr>
              <a:t>blijft Uw </a:t>
            </a:r>
            <a:r>
              <a:rPr lang="nl-NL" sz="2800" b="1" dirty="0" err="1">
                <a:latin typeface="+mj-lt"/>
              </a:rPr>
              <a:t>liefd</a:t>
            </a:r>
            <a:r>
              <a:rPr lang="nl-NL" sz="2800" b="1" dirty="0">
                <a:latin typeface="+mj-lt"/>
              </a:rPr>
              <a:t>' ons bij in smart.</a:t>
            </a:r>
          </a:p>
          <a:p>
            <a:r>
              <a:rPr lang="nl-NL" sz="2800" b="1" dirty="0">
                <a:latin typeface="+mj-lt"/>
              </a:rPr>
              <a:t>Och, wanneer mijn oog eens breekt,</a:t>
            </a:r>
          </a:p>
          <a:p>
            <a:r>
              <a:rPr lang="nl-NL" sz="2800" b="1" dirty="0">
                <a:latin typeface="+mj-lt"/>
              </a:rPr>
              <a:t>'t angstig doodszweet van mij leekt,</a:t>
            </a:r>
          </a:p>
          <a:p>
            <a:r>
              <a:rPr lang="nl-NL" sz="2800" b="1" dirty="0">
                <a:latin typeface="+mj-lt"/>
              </a:rPr>
              <a:t>dat Uw bloed mijn hoop dan </a:t>
            </a:r>
            <a:r>
              <a:rPr lang="nl-NL" sz="2800" b="1" dirty="0" err="1">
                <a:latin typeface="+mj-lt"/>
              </a:rPr>
              <a:t>wekke</a:t>
            </a:r>
            <a:endParaRPr lang="nl-NL" sz="2800" b="1" dirty="0">
              <a:latin typeface="+mj-lt"/>
            </a:endParaRPr>
          </a:p>
          <a:p>
            <a:r>
              <a:rPr lang="nl-NL" sz="2800" b="1" dirty="0">
                <a:latin typeface="+mj-lt"/>
              </a:rPr>
              <a:t>en mijn schuld voor God </a:t>
            </a:r>
            <a:r>
              <a:rPr lang="nl-NL" sz="2800" b="1" dirty="0" err="1">
                <a:latin typeface="+mj-lt"/>
              </a:rPr>
              <a:t>bedekke</a:t>
            </a:r>
            <a:r>
              <a:rPr lang="nl-NL" sz="2800" b="1" dirty="0">
                <a:latin typeface="+mj-lt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066712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B81B85-882D-423C-01FB-A1F2F1123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>
                <a:solidFill>
                  <a:schemeClr val="bg1"/>
                </a:solidFill>
              </a:rPr>
              <a:t>Lezen: Johannes 19:28-30 </a:t>
            </a:r>
          </a:p>
        </p:txBody>
      </p:sp>
      <p:pic>
        <p:nvPicPr>
          <p:cNvPr id="5" name="Tijdelijke aanduiding voor inhoud 4" descr="Afbeelding met berg, schilderij&#10;&#10;Automatisch gegenereerde beschrijving">
            <a:extLst>
              <a:ext uri="{FF2B5EF4-FFF2-40B4-BE49-F238E27FC236}">
                <a16:creationId xmlns:a16="http://schemas.microsoft.com/office/drawing/2014/main" id="{476B2193-B693-8624-623B-DF08A2C03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798" y="1855330"/>
            <a:ext cx="5362404" cy="532196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77182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B81B85-882D-423C-01FB-A1F2F1123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1590" y="365760"/>
            <a:ext cx="2082209" cy="1325563"/>
          </a:xfrm>
        </p:spPr>
        <p:txBody>
          <a:bodyPr/>
          <a:lstStyle/>
          <a:p>
            <a:pPr algn="r"/>
            <a:r>
              <a:rPr lang="nl-NL" dirty="0">
                <a:solidFill>
                  <a:schemeClr val="bg1"/>
                </a:solidFill>
              </a:rPr>
              <a:t>Gedicht </a:t>
            </a:r>
          </a:p>
        </p:txBody>
      </p:sp>
      <p:pic>
        <p:nvPicPr>
          <p:cNvPr id="5" name="Tijdelijke aanduiding voor inhoud 4" descr="Afbeelding met berg, schilderij&#10;&#10;Automatisch gegenereerde beschrijving">
            <a:extLst>
              <a:ext uri="{FF2B5EF4-FFF2-40B4-BE49-F238E27FC236}">
                <a16:creationId xmlns:a16="http://schemas.microsoft.com/office/drawing/2014/main" id="{476B2193-B693-8624-623B-DF08A2C03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4701" y="3526022"/>
            <a:ext cx="3357299" cy="3331978"/>
          </a:xfrm>
          <a:prstGeom prst="ellipse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7BC9B3A6-4973-C48D-0066-0AA0C02B0177}"/>
              </a:ext>
            </a:extLst>
          </p:cNvPr>
          <p:cNvSpPr txBox="1"/>
          <p:nvPr/>
        </p:nvSpPr>
        <p:spPr>
          <a:xfrm>
            <a:off x="571500" y="188569"/>
            <a:ext cx="7838853" cy="6924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‘Het is volbracht’, riep Jezus aan het kruis. 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En zie, een moordenaar kwam eeuwig thuis.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‘Het is volbracht’. Nooit was zo’n heerlijk woord 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voor een verloren zondaar nog gehoord.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O, welk een schat ligt in het woord ‘Volbracht’. 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Het klonk aan ’t eind van Jezus’ </a:t>
            </a:r>
            <a:r>
              <a:rPr lang="nl-NL" sz="2400" b="1" dirty="0" err="1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lijdensnacht</a:t>
            </a:r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Hij had de wet van God volmaakt vervuld 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in grote liefde en eindeloos geduld. 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‘Het is volbracht’, klonk daar op </a:t>
            </a:r>
            <a:r>
              <a:rPr lang="nl-NL" sz="2400" b="1" dirty="0" err="1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Golgotha</a:t>
            </a:r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Nu is er voor een zondaar nog </a:t>
            </a:r>
            <a:r>
              <a:rPr lang="nl-NL" sz="2400" b="1" dirty="0" err="1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genâ</a:t>
            </a:r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Voor wie gelooft in Zijn gerechtigheid, 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is straks een plaats bij Hem in heerlijkheid.</a:t>
            </a:r>
          </a:p>
          <a:p>
            <a:endParaRPr lang="nl-NL" sz="2400" b="1" dirty="0">
              <a:solidFill>
                <a:srgbClr val="000000"/>
              </a:solidFill>
              <a:effectLst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En nimmer kan en mag hier nog iets bij. 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‘Het is volbracht’! O wonder, ook voor mij!</a:t>
            </a:r>
          </a:p>
          <a:p>
            <a:br>
              <a:rPr lang="nl-NL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886764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B81B85-882D-423C-01FB-A1F2F1123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chemeClr val="bg1"/>
                </a:solidFill>
              </a:rPr>
              <a:t>Zingen: Opwekking 260 </a:t>
            </a:r>
          </a:p>
        </p:txBody>
      </p:sp>
      <p:pic>
        <p:nvPicPr>
          <p:cNvPr id="5" name="Tijdelijke aanduiding voor inhoud 4" descr="Afbeelding met berg, schilderij&#10;&#10;Automatisch gegenereerde beschrijving">
            <a:extLst>
              <a:ext uri="{FF2B5EF4-FFF2-40B4-BE49-F238E27FC236}">
                <a16:creationId xmlns:a16="http://schemas.microsoft.com/office/drawing/2014/main" id="{476B2193-B693-8624-623B-DF08A2C03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34840"/>
            <a:ext cx="2441575" cy="2423160"/>
          </a:xfrm>
          <a:prstGeom prst="ellipse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BEAD2EDF-EEEB-9B6F-992E-781A3D21C340}"/>
              </a:ext>
            </a:extLst>
          </p:cNvPr>
          <p:cNvSpPr txBox="1"/>
          <p:nvPr/>
        </p:nvSpPr>
        <p:spPr>
          <a:xfrm>
            <a:off x="2804336" y="1839180"/>
            <a:ext cx="732849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 b="1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Het is volbracht, komt laat ons binnengaan</a:t>
            </a:r>
            <a:br>
              <a:rPr lang="nl-NL" sz="2800" b="1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800" b="1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De weg is open en de wet vervuld</a:t>
            </a:r>
            <a:br>
              <a:rPr lang="nl-NL" sz="2800" b="1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800" b="1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Hij heeft betaald en met Zijn eigen bloed</a:t>
            </a:r>
            <a:br>
              <a:rPr lang="nl-NL" sz="2800" b="1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800" b="1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Heeft Hij ons vrijgekocht van elke schuld</a:t>
            </a:r>
            <a:endParaRPr lang="nl-NL" sz="28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800" b="1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nl-NL" sz="28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800" b="1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Het is volbracht, en zie de satan vlucht</a:t>
            </a:r>
            <a:br>
              <a:rPr lang="nl-NL" sz="2800" b="1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800" b="1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Zwicht voor de overmacht van onze Heer</a:t>
            </a:r>
            <a:br>
              <a:rPr lang="nl-NL" sz="2800" b="1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800" b="1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Het is volmaakt, het offer dat Hij bracht</a:t>
            </a:r>
            <a:br>
              <a:rPr lang="nl-NL" sz="2800" b="1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800" b="1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In Christus is er nu geen aanklacht meer</a:t>
            </a:r>
            <a:endParaRPr lang="nl-NL" sz="28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777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B81B85-882D-423C-01FB-A1F2F1123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chemeClr val="bg1"/>
                </a:solidFill>
              </a:rPr>
              <a:t>Zingen: Opwekking 260 </a:t>
            </a:r>
          </a:p>
        </p:txBody>
      </p:sp>
      <p:pic>
        <p:nvPicPr>
          <p:cNvPr id="5" name="Tijdelijke aanduiding voor inhoud 4" descr="Afbeelding met berg, schilderij&#10;&#10;Automatisch gegenereerde beschrijving">
            <a:extLst>
              <a:ext uri="{FF2B5EF4-FFF2-40B4-BE49-F238E27FC236}">
                <a16:creationId xmlns:a16="http://schemas.microsoft.com/office/drawing/2014/main" id="{476B2193-B693-8624-623B-DF08A2C03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34840"/>
            <a:ext cx="2441575" cy="2423160"/>
          </a:xfrm>
          <a:prstGeom prst="ellipse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BEAD2EDF-EEEB-9B6F-992E-781A3D21C340}"/>
              </a:ext>
            </a:extLst>
          </p:cNvPr>
          <p:cNvSpPr txBox="1"/>
          <p:nvPr/>
        </p:nvSpPr>
        <p:spPr>
          <a:xfrm>
            <a:off x="2804336" y="1839180"/>
            <a:ext cx="732849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 b="1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Het is volbracht, en in Zijn lijdensweg</a:t>
            </a:r>
          </a:p>
          <a:p>
            <a:r>
              <a:rPr lang="nl-NL" sz="2800" b="1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Nam Hij de ziekten in Zijn lichaam aan</a:t>
            </a:r>
          </a:p>
          <a:p>
            <a:r>
              <a:rPr lang="nl-NL" sz="2800" b="1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En door Zijn pijn en Zijn gebrokenheid</a:t>
            </a:r>
          </a:p>
          <a:p>
            <a:r>
              <a:rPr lang="nl-NL" sz="2800" b="1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Brengt Hij ons vrede en genezing aan</a:t>
            </a:r>
          </a:p>
          <a:p>
            <a:endParaRPr lang="nl-NL" sz="2800" b="1" dirty="0">
              <a:effectLst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800" b="1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Het is volbracht, het Lam van God alleen</a:t>
            </a:r>
          </a:p>
          <a:p>
            <a:r>
              <a:rPr lang="nl-NL" sz="2800" b="1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Is tot in eeuwigheid ons loflied waard</a:t>
            </a:r>
          </a:p>
          <a:p>
            <a:r>
              <a:rPr lang="nl-NL" sz="2800" b="1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In Jezus' naam, bekleed met Zijn gezag</a:t>
            </a:r>
          </a:p>
          <a:p>
            <a:r>
              <a:rPr lang="nl-NL" sz="2800" b="1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Zal Zijn gemeente heersen hier op aard.</a:t>
            </a:r>
          </a:p>
        </p:txBody>
      </p:sp>
    </p:spTree>
    <p:extLst>
      <p:ext uri="{BB962C8B-B14F-4D97-AF65-F5344CB8AC3E}">
        <p14:creationId xmlns:p14="http://schemas.microsoft.com/office/powerpoint/2010/main" val="36721590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B81B85-882D-423C-01FB-A1F2F1123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>
                <a:solidFill>
                  <a:schemeClr val="bg1"/>
                </a:solidFill>
              </a:rPr>
              <a:t>Lezen: Markus 16:9-11</a:t>
            </a:r>
          </a:p>
        </p:txBody>
      </p:sp>
      <p:pic>
        <p:nvPicPr>
          <p:cNvPr id="5" name="Tijdelijke aanduiding voor inhoud 4" descr="Afbeelding met berg, schilderij&#10;&#10;Automatisch gegenereerde beschrijving">
            <a:extLst>
              <a:ext uri="{FF2B5EF4-FFF2-40B4-BE49-F238E27FC236}">
                <a16:creationId xmlns:a16="http://schemas.microsoft.com/office/drawing/2014/main" id="{476B2193-B693-8624-623B-DF08A2C03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798" y="1855330"/>
            <a:ext cx="5362404" cy="532196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126169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B81B85-882D-423C-01FB-A1F2F1123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chemeClr val="bg1"/>
                </a:solidFill>
              </a:rPr>
              <a:t>Zingen: Uit aller mond 82:1 </a:t>
            </a:r>
          </a:p>
        </p:txBody>
      </p:sp>
      <p:pic>
        <p:nvPicPr>
          <p:cNvPr id="5" name="Tijdelijke aanduiding voor inhoud 4" descr="Afbeelding met berg, schilderij&#10;&#10;Automatisch gegenereerde beschrijving">
            <a:extLst>
              <a:ext uri="{FF2B5EF4-FFF2-40B4-BE49-F238E27FC236}">
                <a16:creationId xmlns:a16="http://schemas.microsoft.com/office/drawing/2014/main" id="{476B2193-B693-8624-623B-DF08A2C03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34840"/>
            <a:ext cx="2441575" cy="2423160"/>
          </a:xfrm>
          <a:prstGeom prst="ellipse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004037BE-8660-BF3C-45FD-2AEC4598E734}"/>
              </a:ext>
            </a:extLst>
          </p:cNvPr>
          <p:cNvSpPr txBox="1"/>
          <p:nvPr/>
        </p:nvSpPr>
        <p:spPr>
          <a:xfrm>
            <a:off x="2942560" y="1884877"/>
            <a:ext cx="7041413" cy="3761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Wees gegroet, gij eersteling der dagen,</a:t>
            </a:r>
            <a:b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Morgen der verrijzenis!</a:t>
            </a:r>
            <a:b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Bij wiens licht de macht der hel verslagen</a:t>
            </a:r>
            <a:b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En de dood vernietigd is!</a:t>
            </a:r>
            <a:b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Heere Jezus, Trooster aller smarten!</a:t>
            </a:r>
            <a:b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Zon der wereld! schijn in onze harten,</a:t>
            </a:r>
            <a:b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Deel ons zelf de voorsmaak </a:t>
            </a:r>
            <a:r>
              <a:rPr lang="nl-NL" sz="2800" b="1" dirty="0" err="1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meê</a:t>
            </a:r>
            <a:b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Van der </a:t>
            </a:r>
            <a:r>
              <a:rPr lang="nl-NL" sz="2800" b="1" dirty="0" err="1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zaalgen</a:t>
            </a:r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 sabbats-</a:t>
            </a:r>
            <a:r>
              <a:rPr lang="nl-NL" sz="2800" b="1" dirty="0" err="1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vreê</a:t>
            </a:r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nl-NL" sz="28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4153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B81B85-882D-423C-01FB-A1F2F1123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1590" y="365760"/>
            <a:ext cx="2082209" cy="1325563"/>
          </a:xfrm>
        </p:spPr>
        <p:txBody>
          <a:bodyPr/>
          <a:lstStyle/>
          <a:p>
            <a:pPr algn="r"/>
            <a:r>
              <a:rPr lang="nl-NL" dirty="0">
                <a:solidFill>
                  <a:schemeClr val="bg1"/>
                </a:solidFill>
              </a:rPr>
              <a:t>Gedicht </a:t>
            </a:r>
          </a:p>
        </p:txBody>
      </p:sp>
      <p:pic>
        <p:nvPicPr>
          <p:cNvPr id="5" name="Tijdelijke aanduiding voor inhoud 4" descr="Afbeelding met berg, schilderij&#10;&#10;Automatisch gegenereerde beschrijving">
            <a:extLst>
              <a:ext uri="{FF2B5EF4-FFF2-40B4-BE49-F238E27FC236}">
                <a16:creationId xmlns:a16="http://schemas.microsoft.com/office/drawing/2014/main" id="{476B2193-B693-8624-623B-DF08A2C03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4701" y="3526022"/>
            <a:ext cx="3357299" cy="3331978"/>
          </a:xfrm>
          <a:prstGeom prst="ellipse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7BC9B3A6-4973-C48D-0066-0AA0C02B0177}"/>
              </a:ext>
            </a:extLst>
          </p:cNvPr>
          <p:cNvSpPr txBox="1"/>
          <p:nvPr/>
        </p:nvSpPr>
        <p:spPr>
          <a:xfrm>
            <a:off x="518338" y="671691"/>
            <a:ext cx="7838853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De Emmaüsgangers </a:t>
            </a:r>
          </a:p>
          <a:p>
            <a:endParaRPr lang="nl-NL" sz="2400" b="1" dirty="0">
              <a:solidFill>
                <a:srgbClr val="000000"/>
              </a:solidFill>
              <a:effectLst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Hoe droevig was hun hart gesteld! </a:t>
            </a:r>
            <a:endParaRPr lang="nl-NL" sz="24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De bloedstad hadden zij verlaten.</a:t>
            </a:r>
            <a:endParaRPr lang="nl-NL" sz="24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Hun meester stierf door woest geweld, </a:t>
            </a:r>
            <a:endParaRPr lang="nl-NL" sz="24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Hij was gekruisigd door soldaten.</a:t>
            </a:r>
            <a:endParaRPr lang="nl-NL" sz="24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Nu was ’t gedaan, niets kon meer baten. </a:t>
            </a:r>
            <a:endParaRPr lang="nl-NL" sz="24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Het wrede vonnis was geveld.</a:t>
            </a:r>
            <a:endParaRPr lang="nl-NL" sz="24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br>
              <a:rPr lang="nl-NL" sz="2400" b="1" dirty="0">
                <a:effectLst/>
                <a:latin typeface="+mj-lt"/>
                <a:ea typeface="Calibri" panose="020F0502020204030204" pitchFamily="34" charset="0"/>
              </a:rPr>
            </a:br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Zij gaan nu moedeloos hun pad</a:t>
            </a:r>
            <a:endParaRPr lang="nl-NL" sz="24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en spreken over wat zij zagen.</a:t>
            </a:r>
            <a:endParaRPr lang="nl-NL" sz="24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Hun hoop verging in Davids stad, </a:t>
            </a:r>
            <a:endParaRPr lang="nl-NL" sz="24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hun hart is vol van bange vragen:</a:t>
            </a:r>
            <a:endParaRPr lang="nl-NL" sz="24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Hoe konden priesters dit verdragen: </a:t>
            </a:r>
            <a:endParaRPr lang="nl-NL" sz="24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Hij dood, Die niets misdreven had!</a:t>
            </a:r>
            <a:endParaRPr lang="nl-NL" sz="24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br>
              <a:rPr lang="nl-NL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156861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B81B85-882D-423C-01FB-A1F2F1123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1590" y="365760"/>
            <a:ext cx="2082209" cy="1325563"/>
          </a:xfrm>
        </p:spPr>
        <p:txBody>
          <a:bodyPr/>
          <a:lstStyle/>
          <a:p>
            <a:pPr algn="r"/>
            <a:r>
              <a:rPr lang="nl-NL" dirty="0">
                <a:solidFill>
                  <a:schemeClr val="bg1"/>
                </a:solidFill>
              </a:rPr>
              <a:t>Gedicht </a:t>
            </a:r>
          </a:p>
        </p:txBody>
      </p:sp>
      <p:pic>
        <p:nvPicPr>
          <p:cNvPr id="5" name="Tijdelijke aanduiding voor inhoud 4" descr="Afbeelding met berg, schilderij&#10;&#10;Automatisch gegenereerde beschrijving">
            <a:extLst>
              <a:ext uri="{FF2B5EF4-FFF2-40B4-BE49-F238E27FC236}">
                <a16:creationId xmlns:a16="http://schemas.microsoft.com/office/drawing/2014/main" id="{476B2193-B693-8624-623B-DF08A2C03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4701" y="3526022"/>
            <a:ext cx="3357299" cy="3331978"/>
          </a:xfrm>
          <a:prstGeom prst="ellipse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7BC9B3A6-4973-C48D-0066-0AA0C02B0177}"/>
              </a:ext>
            </a:extLst>
          </p:cNvPr>
          <p:cNvSpPr txBox="1"/>
          <p:nvPr/>
        </p:nvSpPr>
        <p:spPr>
          <a:xfrm>
            <a:off x="592766" y="1028541"/>
            <a:ext cx="7838853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Zij hoopten dat Hij redding bracht, 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aan Israël in grote noden;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Verlossing na een lange nacht, 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als Koning van het volk der Joden.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Maar deze hoop was weg gevloden, 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zij hadden tevergeefs gewacht.</a:t>
            </a:r>
          </a:p>
          <a:p>
            <a:endParaRPr lang="nl-NL" sz="2400" b="1" dirty="0">
              <a:solidFill>
                <a:srgbClr val="000000"/>
              </a:solidFill>
              <a:effectLst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Een vreemdeling komt bij hen gaan, 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Hij zal de mannen ondervragen,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Waarom hun ogen droevig staan 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en waarom zijn ze zo verslagen?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Zij spreken van de laatste dagen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en zien de vreemde vragend aan.</a:t>
            </a:r>
          </a:p>
          <a:p>
            <a:br>
              <a:rPr lang="nl-NL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783448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B81B85-882D-423C-01FB-A1F2F1123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1590" y="365760"/>
            <a:ext cx="2082209" cy="1325563"/>
          </a:xfrm>
        </p:spPr>
        <p:txBody>
          <a:bodyPr/>
          <a:lstStyle/>
          <a:p>
            <a:pPr algn="r"/>
            <a:r>
              <a:rPr lang="nl-NL" dirty="0">
                <a:solidFill>
                  <a:schemeClr val="bg1"/>
                </a:solidFill>
              </a:rPr>
              <a:t>Gedicht </a:t>
            </a:r>
          </a:p>
        </p:txBody>
      </p:sp>
      <p:pic>
        <p:nvPicPr>
          <p:cNvPr id="5" name="Tijdelijke aanduiding voor inhoud 4" descr="Afbeelding met berg, schilderij&#10;&#10;Automatisch gegenereerde beschrijving">
            <a:extLst>
              <a:ext uri="{FF2B5EF4-FFF2-40B4-BE49-F238E27FC236}">
                <a16:creationId xmlns:a16="http://schemas.microsoft.com/office/drawing/2014/main" id="{476B2193-B693-8624-623B-DF08A2C03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4701" y="3526022"/>
            <a:ext cx="3357299" cy="3331978"/>
          </a:xfrm>
          <a:prstGeom prst="ellipse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7BC9B3A6-4973-C48D-0066-0AA0C02B0177}"/>
              </a:ext>
            </a:extLst>
          </p:cNvPr>
          <p:cNvSpPr txBox="1"/>
          <p:nvPr/>
        </p:nvSpPr>
        <p:spPr>
          <a:xfrm>
            <a:off x="592766" y="1028541"/>
            <a:ext cx="7838853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Dan spreekt de vreemdeling met klem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wat van de Christus was beschreven.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De schriften wezen al op Hem, 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Profeten door de Geest gedreven.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Getuigden, dat Hij Zich zou geven 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als losprijs voor Jeruzalem.</a:t>
            </a:r>
          </a:p>
          <a:p>
            <a:endParaRPr lang="nl-NL" sz="2400" b="1" dirty="0">
              <a:solidFill>
                <a:srgbClr val="000000"/>
              </a:solidFill>
              <a:effectLst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Zijn woorden schijnen als een licht, 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hun koude harte gloeiend branden.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De tafel wordt hen </a:t>
            </a:r>
            <a:r>
              <a:rPr lang="nl-NL" sz="2400" b="1" dirty="0" err="1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toegericht</a:t>
            </a:r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Hij breekt het brood nu met Zijn handen.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Toen braken plotseling hun banden: 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Ze zagen klaar Zijn aangezicht.</a:t>
            </a:r>
          </a:p>
          <a:p>
            <a:br>
              <a:rPr lang="nl-NL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546661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B81B85-882D-423C-01FB-A1F2F1123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1590" y="365760"/>
            <a:ext cx="2082209" cy="1325563"/>
          </a:xfrm>
        </p:spPr>
        <p:txBody>
          <a:bodyPr/>
          <a:lstStyle/>
          <a:p>
            <a:pPr algn="r"/>
            <a:r>
              <a:rPr lang="nl-NL" dirty="0">
                <a:solidFill>
                  <a:schemeClr val="bg1"/>
                </a:solidFill>
              </a:rPr>
              <a:t>Gedicht </a:t>
            </a:r>
          </a:p>
        </p:txBody>
      </p:sp>
      <p:pic>
        <p:nvPicPr>
          <p:cNvPr id="5" name="Tijdelijke aanduiding voor inhoud 4" descr="Afbeelding met berg, schilderij&#10;&#10;Automatisch gegenereerde beschrijving">
            <a:extLst>
              <a:ext uri="{FF2B5EF4-FFF2-40B4-BE49-F238E27FC236}">
                <a16:creationId xmlns:a16="http://schemas.microsoft.com/office/drawing/2014/main" id="{476B2193-B693-8624-623B-DF08A2C03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4701" y="3526022"/>
            <a:ext cx="3357299" cy="3331978"/>
          </a:xfrm>
          <a:prstGeom prst="ellipse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7BC9B3A6-4973-C48D-0066-0AA0C02B0177}"/>
              </a:ext>
            </a:extLst>
          </p:cNvPr>
          <p:cNvSpPr txBox="1"/>
          <p:nvPr/>
        </p:nvSpPr>
        <p:spPr>
          <a:xfrm>
            <a:off x="592766" y="1028541"/>
            <a:ext cx="783885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Toen wisten zij: Die dood was leeft! 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Gods werken zullen nimmer falen.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Hij is ’t Die overwonnen heeft. 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Zij zien op Hem, hun ogen stralen.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Dat wonder moeten zij verhalen: 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Hun dode Meester, hoor Hij leeft!</a:t>
            </a:r>
          </a:p>
          <a:p>
            <a:br>
              <a:rPr lang="nl-NL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732178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B81B85-882D-423C-01FB-A1F2F1123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1590" y="365760"/>
            <a:ext cx="2082209" cy="1325563"/>
          </a:xfrm>
        </p:spPr>
        <p:txBody>
          <a:bodyPr/>
          <a:lstStyle/>
          <a:p>
            <a:pPr algn="r"/>
            <a:r>
              <a:rPr lang="nl-NL" dirty="0">
                <a:solidFill>
                  <a:schemeClr val="bg1"/>
                </a:solidFill>
              </a:rPr>
              <a:t>Gedicht </a:t>
            </a:r>
          </a:p>
        </p:txBody>
      </p:sp>
      <p:pic>
        <p:nvPicPr>
          <p:cNvPr id="5" name="Tijdelijke aanduiding voor inhoud 4" descr="Afbeelding met berg, schilderij&#10;&#10;Automatisch gegenereerde beschrijving">
            <a:extLst>
              <a:ext uri="{FF2B5EF4-FFF2-40B4-BE49-F238E27FC236}">
                <a16:creationId xmlns:a16="http://schemas.microsoft.com/office/drawing/2014/main" id="{476B2193-B693-8624-623B-DF08A2C03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4701" y="3526022"/>
            <a:ext cx="3357299" cy="3331978"/>
          </a:xfrm>
          <a:prstGeom prst="ellipse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7BC9B3A6-4973-C48D-0066-0AA0C02B0177}"/>
              </a:ext>
            </a:extLst>
          </p:cNvPr>
          <p:cNvSpPr txBox="1"/>
          <p:nvPr/>
        </p:nvSpPr>
        <p:spPr>
          <a:xfrm>
            <a:off x="592766" y="603239"/>
            <a:ext cx="7838853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De Emmaüsgangers </a:t>
            </a:r>
          </a:p>
          <a:p>
            <a:endParaRPr lang="nl-NL" sz="2400" b="1" dirty="0">
              <a:solidFill>
                <a:srgbClr val="000000"/>
              </a:solidFill>
              <a:effectLst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Verslagen en ten diepst bedroefd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op onze tocht naar </a:t>
            </a:r>
            <a:r>
              <a:rPr lang="nl-NL" sz="2400" b="1" dirty="0" err="1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Emmaus</a:t>
            </a:r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We konden het niet begrijpen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waarom juist hij zo moest lijden.</a:t>
            </a:r>
          </a:p>
          <a:p>
            <a:endParaRPr lang="nl-NL" sz="2400" b="1" dirty="0">
              <a:solidFill>
                <a:srgbClr val="000000"/>
              </a:solidFill>
              <a:effectLst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Iemand als hij, die ons wilde bevrijden.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Die ons vertelde over goed en kwaad,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maar ook over genade en vergeven.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Een stralend licht in ons bestaan.</a:t>
            </a:r>
          </a:p>
          <a:p>
            <a:endParaRPr lang="nl-NL" sz="2400" b="1" dirty="0">
              <a:solidFill>
                <a:srgbClr val="000000"/>
              </a:solidFill>
              <a:effectLst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Hoe moeten wij nu verder gaan?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De moedeloosheid in ons lopen.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Dan is daar die vreemdeling,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die niets van alles zegt te weten.</a:t>
            </a:r>
          </a:p>
          <a:p>
            <a:br>
              <a:rPr lang="nl-NL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980462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B81B85-882D-423C-01FB-A1F2F1123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1590" y="365760"/>
            <a:ext cx="2082209" cy="1325563"/>
          </a:xfrm>
        </p:spPr>
        <p:txBody>
          <a:bodyPr/>
          <a:lstStyle/>
          <a:p>
            <a:pPr algn="r"/>
            <a:r>
              <a:rPr lang="nl-NL" dirty="0">
                <a:solidFill>
                  <a:schemeClr val="bg1"/>
                </a:solidFill>
              </a:rPr>
              <a:t>Gedicht </a:t>
            </a:r>
          </a:p>
        </p:txBody>
      </p:sp>
      <p:pic>
        <p:nvPicPr>
          <p:cNvPr id="5" name="Tijdelijke aanduiding voor inhoud 4" descr="Afbeelding met berg, schilderij&#10;&#10;Automatisch gegenereerde beschrijving">
            <a:extLst>
              <a:ext uri="{FF2B5EF4-FFF2-40B4-BE49-F238E27FC236}">
                <a16:creationId xmlns:a16="http://schemas.microsoft.com/office/drawing/2014/main" id="{476B2193-B693-8624-623B-DF08A2C03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4701" y="3526022"/>
            <a:ext cx="3357299" cy="3331978"/>
          </a:xfrm>
          <a:prstGeom prst="ellipse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7BC9B3A6-4973-C48D-0066-0AA0C02B0177}"/>
              </a:ext>
            </a:extLst>
          </p:cNvPr>
          <p:cNvSpPr txBox="1"/>
          <p:nvPr/>
        </p:nvSpPr>
        <p:spPr>
          <a:xfrm>
            <a:off x="720357" y="1540863"/>
            <a:ext cx="7838853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Maar toch legt hij ons alles uit,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zodat ons hart van liefde brandt.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We vragen hem om te blijven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en om samen met ons te eten.</a:t>
            </a:r>
          </a:p>
          <a:p>
            <a:endParaRPr lang="nl-NL" sz="2400" b="1" dirty="0">
              <a:solidFill>
                <a:srgbClr val="000000"/>
              </a:solidFill>
              <a:effectLst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Dan breekt hij brood en bid met ons.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De ogen gaan ons dan open.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Herkenning 't is de Christus zelf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die met ons mee is komen lopen.</a:t>
            </a:r>
          </a:p>
          <a:p>
            <a:br>
              <a:rPr lang="nl-NL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012559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B81B85-882D-423C-01FB-A1F2F1123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chemeClr val="bg1"/>
                </a:solidFill>
              </a:rPr>
              <a:t>Zingen: Uit aller mond 85:1 en 2  </a:t>
            </a:r>
          </a:p>
        </p:txBody>
      </p:sp>
      <p:pic>
        <p:nvPicPr>
          <p:cNvPr id="5" name="Tijdelijke aanduiding voor inhoud 4" descr="Afbeelding met berg, schilderij&#10;&#10;Automatisch gegenereerde beschrijving">
            <a:extLst>
              <a:ext uri="{FF2B5EF4-FFF2-40B4-BE49-F238E27FC236}">
                <a16:creationId xmlns:a16="http://schemas.microsoft.com/office/drawing/2014/main" id="{476B2193-B693-8624-623B-DF08A2C03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34840"/>
            <a:ext cx="2441575" cy="2423160"/>
          </a:xfrm>
          <a:prstGeom prst="ellipse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6E3C2003-EA26-C009-0579-538E85EC1834}"/>
              </a:ext>
            </a:extLst>
          </p:cNvPr>
          <p:cNvSpPr txBox="1"/>
          <p:nvPr/>
        </p:nvSpPr>
        <p:spPr>
          <a:xfrm>
            <a:off x="2772438" y="1805886"/>
            <a:ext cx="699888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Daar juicht een toon, daar klinkt een stem,</a:t>
            </a:r>
            <a:endParaRPr lang="nl-NL" sz="28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die galmt door gans’ Jeruzalem;</a:t>
            </a:r>
            <a:endParaRPr lang="nl-NL" sz="28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een heerlijk morgenlicht breekt aan:</a:t>
            </a:r>
            <a:endParaRPr lang="nl-NL" sz="28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De Zoon van God is opgestaan!</a:t>
            </a:r>
            <a:endParaRPr lang="nl-NL" sz="28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800" b="1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nl-NL" sz="28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Geen graf hield Davids Zoon omkneld,</a:t>
            </a:r>
            <a:endParaRPr lang="nl-NL" sz="28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Hij overwon, die sterke Held.</a:t>
            </a:r>
            <a:endParaRPr lang="nl-NL" sz="28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Hij steeg uit 't graf door Vaders kracht,</a:t>
            </a:r>
            <a:endParaRPr lang="nl-NL" sz="28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want Hij is God, bekleed met macht! </a:t>
            </a:r>
            <a:endParaRPr lang="nl-NL" sz="28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6017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B81B85-882D-423C-01FB-A1F2F1123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>
                <a:solidFill>
                  <a:schemeClr val="bg1"/>
                </a:solidFill>
              </a:rPr>
              <a:t>Lezen: 1 Korinthe 15:1-4 </a:t>
            </a:r>
          </a:p>
        </p:txBody>
      </p:sp>
      <p:pic>
        <p:nvPicPr>
          <p:cNvPr id="5" name="Tijdelijke aanduiding voor inhoud 4" descr="Afbeelding met berg, schilderij&#10;&#10;Automatisch gegenereerde beschrijving">
            <a:extLst>
              <a:ext uri="{FF2B5EF4-FFF2-40B4-BE49-F238E27FC236}">
                <a16:creationId xmlns:a16="http://schemas.microsoft.com/office/drawing/2014/main" id="{476B2193-B693-8624-623B-DF08A2C03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798" y="1855330"/>
            <a:ext cx="5362404" cy="532196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551834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B81B85-882D-423C-01FB-A1F2F1123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1590" y="365760"/>
            <a:ext cx="2082209" cy="1325563"/>
          </a:xfrm>
        </p:spPr>
        <p:txBody>
          <a:bodyPr/>
          <a:lstStyle/>
          <a:p>
            <a:pPr algn="r"/>
            <a:r>
              <a:rPr lang="nl-NL" dirty="0">
                <a:solidFill>
                  <a:schemeClr val="bg1"/>
                </a:solidFill>
              </a:rPr>
              <a:t>Gedicht </a:t>
            </a:r>
          </a:p>
        </p:txBody>
      </p:sp>
      <p:pic>
        <p:nvPicPr>
          <p:cNvPr id="5" name="Tijdelijke aanduiding voor inhoud 4" descr="Afbeelding met berg, schilderij&#10;&#10;Automatisch gegenereerde beschrijving">
            <a:extLst>
              <a:ext uri="{FF2B5EF4-FFF2-40B4-BE49-F238E27FC236}">
                <a16:creationId xmlns:a16="http://schemas.microsoft.com/office/drawing/2014/main" id="{476B2193-B693-8624-623B-DF08A2C03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4701" y="3526022"/>
            <a:ext cx="3357299" cy="3331978"/>
          </a:xfrm>
          <a:prstGeom prst="ellipse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7BC9B3A6-4973-C48D-0066-0AA0C02B0177}"/>
              </a:ext>
            </a:extLst>
          </p:cNvPr>
          <p:cNvSpPr txBox="1"/>
          <p:nvPr/>
        </p:nvSpPr>
        <p:spPr>
          <a:xfrm>
            <a:off x="560868" y="365760"/>
            <a:ext cx="7838853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Wie is toch Deze? </a:t>
            </a:r>
            <a:endParaRPr lang="nl-NL" sz="2400" b="1" dirty="0">
              <a:solidFill>
                <a:srgbClr val="000000"/>
              </a:solidFill>
              <a:effectLst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sz="2400" b="1" dirty="0">
              <a:solidFill>
                <a:srgbClr val="000000"/>
              </a:solidFill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’t Is Deze Jezus, Die aan het eind der dagen 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met groot bazuingeschal,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komt op de wolken als een zegewagen, 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als Rechter van ’t heelal.</a:t>
            </a:r>
          </a:p>
          <a:p>
            <a:endParaRPr lang="nl-NL" sz="2400" b="1" dirty="0">
              <a:solidFill>
                <a:srgbClr val="000000"/>
              </a:solidFill>
              <a:effectLst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’t Is Deze, Die de kerk met groot verlangen 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reeds hier ziet tegemoet,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om straks volmaakt het loflied aan te vangen: 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‘Hij kocht ons met Zijn bloed’.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                            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‘Ja, Deze heeft voor ons zijn bloed doen vloeien’,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zo klinkt het voor de troon.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‘Zijn gloriekroon zal nu voor eeuwig bloeien,</a:t>
            </a:r>
          </a:p>
          <a:p>
            <a:r>
              <a:rPr lang="nl-NL" sz="24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want Deze is Gods Zoon.’ </a:t>
            </a:r>
          </a:p>
          <a:p>
            <a:br>
              <a:rPr lang="nl-NL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029098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B81B85-882D-423C-01FB-A1F2F1123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chemeClr val="bg1"/>
                </a:solidFill>
              </a:rPr>
              <a:t>Zingen: Psalm 98:1 en 2 OB</a:t>
            </a:r>
          </a:p>
        </p:txBody>
      </p:sp>
      <p:pic>
        <p:nvPicPr>
          <p:cNvPr id="5" name="Tijdelijke aanduiding voor inhoud 4" descr="Afbeelding met berg, schilderij&#10;&#10;Automatisch gegenereerde beschrijving">
            <a:extLst>
              <a:ext uri="{FF2B5EF4-FFF2-40B4-BE49-F238E27FC236}">
                <a16:creationId xmlns:a16="http://schemas.microsoft.com/office/drawing/2014/main" id="{476B2193-B693-8624-623B-DF08A2C03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34840"/>
            <a:ext cx="2441575" cy="2423160"/>
          </a:xfrm>
          <a:prstGeom prst="ellipse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95FFFCA2-A5D8-3785-091D-670216A90112}"/>
              </a:ext>
            </a:extLst>
          </p:cNvPr>
          <p:cNvSpPr txBox="1"/>
          <p:nvPr/>
        </p:nvSpPr>
        <p:spPr>
          <a:xfrm>
            <a:off x="2926167" y="1883106"/>
            <a:ext cx="6845153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Zingt, zingt een nieuw gezang den Heere,</a:t>
            </a:r>
            <a:b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</a:br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Dien groten God, Die </a:t>
            </a:r>
            <a:r>
              <a:rPr lang="nl-NL" sz="2800" b="1" dirty="0" err="1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wondren</a:t>
            </a:r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 deed.</a:t>
            </a:r>
            <a:b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</a:br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Zijn rechterhand, vol sterkt' en ere,</a:t>
            </a:r>
            <a:b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</a:br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Zijn heilig' arm, wrocht heil na leed.</a:t>
            </a:r>
            <a:b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</a:br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Dat heil heeft God nu doen verkonden,</a:t>
            </a:r>
            <a:b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</a:br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Nu heeft Hij Zijn gerechtigheid,</a:t>
            </a:r>
            <a:b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</a:br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Zo vlekkeloos en ongeschonden.</a:t>
            </a:r>
            <a:b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</a:br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Voor 't heidendom ten toon gespreid.</a:t>
            </a:r>
            <a:endParaRPr lang="nl-NL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85792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B81B85-882D-423C-01FB-A1F2F1123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chemeClr val="bg1"/>
                </a:solidFill>
              </a:rPr>
              <a:t>Zingen: Psalm 98:1 en 2 OB</a:t>
            </a:r>
          </a:p>
        </p:txBody>
      </p:sp>
      <p:pic>
        <p:nvPicPr>
          <p:cNvPr id="5" name="Tijdelijke aanduiding voor inhoud 4" descr="Afbeelding met berg, schilderij&#10;&#10;Automatisch gegenereerde beschrijving">
            <a:extLst>
              <a:ext uri="{FF2B5EF4-FFF2-40B4-BE49-F238E27FC236}">
                <a16:creationId xmlns:a16="http://schemas.microsoft.com/office/drawing/2014/main" id="{476B2193-B693-8624-623B-DF08A2C03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34840"/>
            <a:ext cx="2441575" cy="2423160"/>
          </a:xfrm>
          <a:prstGeom prst="ellipse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95FFFCA2-A5D8-3785-091D-670216A90112}"/>
              </a:ext>
            </a:extLst>
          </p:cNvPr>
          <p:cNvSpPr txBox="1"/>
          <p:nvPr/>
        </p:nvSpPr>
        <p:spPr>
          <a:xfrm>
            <a:off x="2926168" y="1883106"/>
            <a:ext cx="6664399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Hij heeft gedacht aan Zijn genade,</a:t>
            </a:r>
          </a:p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Zijn trouw aan </a:t>
            </a:r>
            <a:r>
              <a:rPr lang="nl-NL" sz="2800" b="1" dirty="0" err="1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Isrel</a:t>
            </a:r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 nooit gekrenkt.</a:t>
            </a:r>
          </a:p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Dit slaan al 's aardrijks einden gade,</a:t>
            </a:r>
          </a:p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Nu onze God Zijn heil om schenkt.</a:t>
            </a:r>
          </a:p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Juich dan den Heer' met blijde galmen,</a:t>
            </a:r>
          </a:p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Gij ganse wereld, juich van vreugd.</a:t>
            </a:r>
          </a:p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Zing vrolijk in verheven psalmen</a:t>
            </a:r>
          </a:p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Het heil, dat d' aard' in 't rond verheugt.</a:t>
            </a:r>
          </a:p>
        </p:txBody>
      </p:sp>
    </p:spTree>
    <p:extLst>
      <p:ext uri="{BB962C8B-B14F-4D97-AF65-F5344CB8AC3E}">
        <p14:creationId xmlns:p14="http://schemas.microsoft.com/office/powerpoint/2010/main" val="4904422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B81B85-882D-423C-01FB-A1F2F1123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chemeClr val="bg1"/>
                </a:solidFill>
              </a:rPr>
              <a:t>Zingen: Psalm 98:1 en 2 NB</a:t>
            </a:r>
          </a:p>
        </p:txBody>
      </p:sp>
      <p:pic>
        <p:nvPicPr>
          <p:cNvPr id="5" name="Tijdelijke aanduiding voor inhoud 4" descr="Afbeelding met berg, schilderij&#10;&#10;Automatisch gegenereerde beschrijving">
            <a:extLst>
              <a:ext uri="{FF2B5EF4-FFF2-40B4-BE49-F238E27FC236}">
                <a16:creationId xmlns:a16="http://schemas.microsoft.com/office/drawing/2014/main" id="{476B2193-B693-8624-623B-DF08A2C03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34840"/>
            <a:ext cx="2441575" cy="2423160"/>
          </a:xfrm>
          <a:prstGeom prst="ellipse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95FFFCA2-A5D8-3785-091D-670216A90112}"/>
              </a:ext>
            </a:extLst>
          </p:cNvPr>
          <p:cNvSpPr txBox="1"/>
          <p:nvPr/>
        </p:nvSpPr>
        <p:spPr>
          <a:xfrm>
            <a:off x="2926168" y="1883106"/>
            <a:ext cx="723855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Zingt een nieuw lied voor God den HEERE,</a:t>
            </a:r>
          </a:p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want Hij bracht wonderen tot stand.</a:t>
            </a:r>
          </a:p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Wij zien Hem heerlijk triomferen</a:t>
            </a:r>
          </a:p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met opgeheven rechterhand.</a:t>
            </a:r>
          </a:p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Zingt voor den HEER, Hij openbaarde</a:t>
            </a:r>
          </a:p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bevrijdend heil en bindend recht</a:t>
            </a:r>
          </a:p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voor alle volkeren op aarde.</a:t>
            </a:r>
          </a:p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Hij doet zoals Hij heeft gezegd.</a:t>
            </a:r>
          </a:p>
          <a:p>
            <a:endParaRPr lang="nl-NL" sz="28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18735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B81B85-882D-423C-01FB-A1F2F1123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chemeClr val="bg1"/>
                </a:solidFill>
              </a:rPr>
              <a:t>Zingen: Psalm 98:1 en 2 NB</a:t>
            </a:r>
          </a:p>
        </p:txBody>
      </p:sp>
      <p:pic>
        <p:nvPicPr>
          <p:cNvPr id="5" name="Tijdelijke aanduiding voor inhoud 4" descr="Afbeelding met berg, schilderij&#10;&#10;Automatisch gegenereerde beschrijving">
            <a:extLst>
              <a:ext uri="{FF2B5EF4-FFF2-40B4-BE49-F238E27FC236}">
                <a16:creationId xmlns:a16="http://schemas.microsoft.com/office/drawing/2014/main" id="{476B2193-B693-8624-623B-DF08A2C03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34840"/>
            <a:ext cx="2441575" cy="2423160"/>
          </a:xfrm>
          <a:prstGeom prst="ellipse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95FFFCA2-A5D8-3785-091D-670216A90112}"/>
              </a:ext>
            </a:extLst>
          </p:cNvPr>
          <p:cNvSpPr txBox="1"/>
          <p:nvPr/>
        </p:nvSpPr>
        <p:spPr>
          <a:xfrm>
            <a:off x="2926168" y="1883106"/>
            <a:ext cx="672819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Ja Hij is ons getrouw gebleven,</a:t>
            </a:r>
          </a:p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Hij heeft in goedertierenheid,</a:t>
            </a:r>
          </a:p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naar de belofte eens gegeven,</a:t>
            </a:r>
          </a:p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het huis van Israël bevrijd.</a:t>
            </a:r>
          </a:p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Zijn volk is veilig in zijn handen.</a:t>
            </a:r>
          </a:p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Hij heeft zijn heerlijkheid ontvouwd.</a:t>
            </a:r>
          </a:p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Zo werd tot in de verste landen</a:t>
            </a:r>
          </a:p>
          <a:p>
            <a:r>
              <a:rPr lang="nl-NL" sz="28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het heil van onze God aanschouwd.</a:t>
            </a:r>
          </a:p>
          <a:p>
            <a:endParaRPr lang="nl-NL" sz="28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32144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B81B85-882D-423C-01FB-A1F2F1123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>
                <a:solidFill>
                  <a:schemeClr val="bg1"/>
                </a:solidFill>
              </a:rPr>
              <a:t>Lezen: Openbaring 7:9-17 </a:t>
            </a:r>
          </a:p>
        </p:txBody>
      </p:sp>
      <p:pic>
        <p:nvPicPr>
          <p:cNvPr id="5" name="Tijdelijke aanduiding voor inhoud 4" descr="Afbeelding met berg, schilderij&#10;&#10;Automatisch gegenereerde beschrijving">
            <a:extLst>
              <a:ext uri="{FF2B5EF4-FFF2-40B4-BE49-F238E27FC236}">
                <a16:creationId xmlns:a16="http://schemas.microsoft.com/office/drawing/2014/main" id="{476B2193-B693-8624-623B-DF08A2C03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798" y="1855330"/>
            <a:ext cx="5362404" cy="532196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904963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B81B85-882D-423C-01FB-A1F2F1123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chemeClr val="bg1"/>
                </a:solidFill>
              </a:rPr>
              <a:t>Zingen: Schriftberijming 33:1, 2 en 3 </a:t>
            </a:r>
          </a:p>
        </p:txBody>
      </p:sp>
      <p:pic>
        <p:nvPicPr>
          <p:cNvPr id="5" name="Tijdelijke aanduiding voor inhoud 4" descr="Afbeelding met berg, schilderij&#10;&#10;Automatisch gegenereerde beschrijving">
            <a:extLst>
              <a:ext uri="{FF2B5EF4-FFF2-40B4-BE49-F238E27FC236}">
                <a16:creationId xmlns:a16="http://schemas.microsoft.com/office/drawing/2014/main" id="{476B2193-B693-8624-623B-DF08A2C03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34840"/>
            <a:ext cx="2441575" cy="2423160"/>
          </a:xfrm>
          <a:prstGeom prst="ellipse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E927741F-4C67-D3FD-B18D-B4A5D348D5EF}"/>
              </a:ext>
            </a:extLst>
          </p:cNvPr>
          <p:cNvSpPr txBox="1"/>
          <p:nvPr/>
        </p:nvSpPr>
        <p:spPr>
          <a:xfrm>
            <a:off x="3047114" y="1872894"/>
            <a:ext cx="6097772" cy="4479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Wie zijn het die daar komen</a:t>
            </a:r>
            <a:endParaRPr lang="nl-NL" sz="28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in stralend wit gekleed?</a:t>
            </a:r>
            <a:endParaRPr lang="nl-NL" sz="28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Hun rouw is weggenomen -</a:t>
            </a:r>
            <a:endParaRPr lang="nl-NL" sz="28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de maaltijd is gereed!</a:t>
            </a:r>
            <a:endParaRPr lang="nl-NL" sz="28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Zij komen, groot en klein,</a:t>
            </a:r>
            <a:endParaRPr lang="nl-NL" sz="28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uit angst en uit verdrukking,</a:t>
            </a:r>
            <a:endParaRPr lang="nl-NL" sz="28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en zingen in verrukking;</a:t>
            </a:r>
            <a:endParaRPr lang="nl-NL" sz="28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voorbij is alle pijn!</a:t>
            </a:r>
            <a:endParaRPr lang="nl-NL" sz="28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6884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B81B85-882D-423C-01FB-A1F2F1123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chemeClr val="bg1"/>
                </a:solidFill>
              </a:rPr>
              <a:t>Zingen: Schriftberijming 33:1, 2 en 3 </a:t>
            </a:r>
          </a:p>
        </p:txBody>
      </p:sp>
      <p:pic>
        <p:nvPicPr>
          <p:cNvPr id="5" name="Tijdelijke aanduiding voor inhoud 4" descr="Afbeelding met berg, schilderij&#10;&#10;Automatisch gegenereerde beschrijving">
            <a:extLst>
              <a:ext uri="{FF2B5EF4-FFF2-40B4-BE49-F238E27FC236}">
                <a16:creationId xmlns:a16="http://schemas.microsoft.com/office/drawing/2014/main" id="{476B2193-B693-8624-623B-DF08A2C03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34840"/>
            <a:ext cx="2441575" cy="2423160"/>
          </a:xfrm>
          <a:prstGeom prst="ellipse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E927741F-4C67-D3FD-B18D-B4A5D348D5EF}"/>
              </a:ext>
            </a:extLst>
          </p:cNvPr>
          <p:cNvSpPr txBox="1"/>
          <p:nvPr/>
        </p:nvSpPr>
        <p:spPr>
          <a:xfrm>
            <a:off x="3047114" y="1872894"/>
            <a:ext cx="6097772" cy="4479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Zij hebben hun gewaden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gewassen in het bloed: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het Lam heeft in genade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voor hen de schuld geboet!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Hun lied klinkt hoog van toon,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want dag en nacht vereren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zij God, de Heer der heren,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nl-NL" sz="2800" b="1" dirty="0" err="1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lofzingend</a:t>
            </a: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 voor de troon!</a:t>
            </a:r>
          </a:p>
        </p:txBody>
      </p:sp>
    </p:spTree>
    <p:extLst>
      <p:ext uri="{BB962C8B-B14F-4D97-AF65-F5344CB8AC3E}">
        <p14:creationId xmlns:p14="http://schemas.microsoft.com/office/powerpoint/2010/main" val="39279980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B81B85-882D-423C-01FB-A1F2F1123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chemeClr val="bg1"/>
                </a:solidFill>
              </a:rPr>
              <a:t>Zingen: Schriftberijming 33:1, 2 en 3 </a:t>
            </a:r>
          </a:p>
        </p:txBody>
      </p:sp>
      <p:pic>
        <p:nvPicPr>
          <p:cNvPr id="5" name="Tijdelijke aanduiding voor inhoud 4" descr="Afbeelding met berg, schilderij&#10;&#10;Automatisch gegenereerde beschrijving">
            <a:extLst>
              <a:ext uri="{FF2B5EF4-FFF2-40B4-BE49-F238E27FC236}">
                <a16:creationId xmlns:a16="http://schemas.microsoft.com/office/drawing/2014/main" id="{476B2193-B693-8624-623B-DF08A2C03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34840"/>
            <a:ext cx="2441575" cy="2423160"/>
          </a:xfrm>
          <a:prstGeom prst="ellipse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E927741F-4C67-D3FD-B18D-B4A5D348D5EF}"/>
              </a:ext>
            </a:extLst>
          </p:cNvPr>
          <p:cNvSpPr txBox="1"/>
          <p:nvPr/>
        </p:nvSpPr>
        <p:spPr>
          <a:xfrm>
            <a:off x="3047114" y="1872894"/>
            <a:ext cx="6097772" cy="4479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Gods tent zal bij hen wezen,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Hij zelf: de Vredevorst!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Daar zal geen hitte wezen,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geen honger en geen dorst;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daar zal met stok en staf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het Lam de schapen weiden,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naar water hen geleiden -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hun tranen wist Hij af!</a:t>
            </a:r>
          </a:p>
        </p:txBody>
      </p:sp>
    </p:spTree>
    <p:extLst>
      <p:ext uri="{BB962C8B-B14F-4D97-AF65-F5344CB8AC3E}">
        <p14:creationId xmlns:p14="http://schemas.microsoft.com/office/powerpoint/2010/main" val="4492552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B81B85-882D-423C-01FB-A1F2F1123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>
                <a:solidFill>
                  <a:schemeClr val="bg1"/>
                </a:solidFill>
              </a:rPr>
              <a:t>Stem: </a:t>
            </a:r>
            <a:r>
              <a:rPr lang="nl-NL" dirty="0"/>
              <a:t>‘En daarom zingen wij Hem toe:’ </a:t>
            </a:r>
            <a:r>
              <a:rPr lang="nl-NL" dirty="0">
                <a:solidFill>
                  <a:schemeClr val="bg1"/>
                </a:solidFill>
              </a:rPr>
              <a:t>  </a:t>
            </a:r>
          </a:p>
        </p:txBody>
      </p:sp>
      <p:pic>
        <p:nvPicPr>
          <p:cNvPr id="5" name="Tijdelijke aanduiding voor inhoud 4" descr="Afbeelding met berg, schilderij&#10;&#10;Automatisch gegenereerde beschrijving">
            <a:extLst>
              <a:ext uri="{FF2B5EF4-FFF2-40B4-BE49-F238E27FC236}">
                <a16:creationId xmlns:a16="http://schemas.microsoft.com/office/drawing/2014/main" id="{476B2193-B693-8624-623B-DF08A2C03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798" y="1855330"/>
            <a:ext cx="5362404" cy="532196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552418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B81B85-882D-423C-01FB-A1F2F1123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chemeClr val="bg1"/>
                </a:solidFill>
              </a:rPr>
              <a:t>Zingen: Uit aller mond 88:1, 2 en 3 </a:t>
            </a:r>
          </a:p>
        </p:txBody>
      </p:sp>
      <p:pic>
        <p:nvPicPr>
          <p:cNvPr id="5" name="Tijdelijke aanduiding voor inhoud 4" descr="Afbeelding met berg, schilderij&#10;&#10;Automatisch gegenereerde beschrijving">
            <a:extLst>
              <a:ext uri="{FF2B5EF4-FFF2-40B4-BE49-F238E27FC236}">
                <a16:creationId xmlns:a16="http://schemas.microsoft.com/office/drawing/2014/main" id="{476B2193-B693-8624-623B-DF08A2C03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34840"/>
            <a:ext cx="2441575" cy="2423160"/>
          </a:xfrm>
          <a:prstGeom prst="ellipse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0D06B4C7-1E87-4712-C722-02E34DF8057F}"/>
              </a:ext>
            </a:extLst>
          </p:cNvPr>
          <p:cNvSpPr txBox="1"/>
          <p:nvPr/>
        </p:nvSpPr>
        <p:spPr>
          <a:xfrm>
            <a:off x="2740542" y="2009252"/>
            <a:ext cx="7775058" cy="2839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U zij de glorie, opgestane Heer</a:t>
            </a:r>
            <a:b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U zij de victorie, nu en immer weer</a:t>
            </a:r>
            <a:b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Uit een blinkend stromen, daalde </a:t>
            </a:r>
            <a:r>
              <a:rPr lang="nl-NL" sz="2800" b="1" dirty="0" err="1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d'engel</a:t>
            </a: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 af</a:t>
            </a:r>
            <a:b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Heeft de steen genomen, van 't verwonnen graf</a:t>
            </a:r>
            <a:b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U zij de glorie, opgestane Heer</a:t>
            </a:r>
            <a:b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U zij de victorie, nu en immer meer</a:t>
            </a:r>
            <a:endParaRPr lang="nl-NL" sz="28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4094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B81B85-882D-423C-01FB-A1F2F1123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chemeClr val="bg1"/>
                </a:solidFill>
              </a:rPr>
              <a:t>Zingen: Uit aller mond 88:1, 2 en 3 </a:t>
            </a:r>
          </a:p>
        </p:txBody>
      </p:sp>
      <p:pic>
        <p:nvPicPr>
          <p:cNvPr id="5" name="Tijdelijke aanduiding voor inhoud 4" descr="Afbeelding met berg, schilderij&#10;&#10;Automatisch gegenereerde beschrijving">
            <a:extLst>
              <a:ext uri="{FF2B5EF4-FFF2-40B4-BE49-F238E27FC236}">
                <a16:creationId xmlns:a16="http://schemas.microsoft.com/office/drawing/2014/main" id="{476B2193-B693-8624-623B-DF08A2C03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34840"/>
            <a:ext cx="2441575" cy="2423160"/>
          </a:xfrm>
          <a:prstGeom prst="ellipse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0D06B4C7-1E87-4712-C722-02E34DF8057F}"/>
              </a:ext>
            </a:extLst>
          </p:cNvPr>
          <p:cNvSpPr txBox="1"/>
          <p:nvPr/>
        </p:nvSpPr>
        <p:spPr>
          <a:xfrm>
            <a:off x="2740542" y="2009252"/>
            <a:ext cx="7775058" cy="3352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Zie hem verschijnen, Jezus, onze Heer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Hij brengt al de Zijnen, in Zijn armen weer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Weest dan volk des Heren, blijde en welgezind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En zegt telkens </a:t>
            </a:r>
            <a:r>
              <a:rPr lang="nl-NL" sz="2800" b="1" dirty="0" err="1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kere</a:t>
            </a: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, Christus overwint!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U zij de glorie, opgestane Heer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U zij de victorie, nu en immer meer</a:t>
            </a:r>
          </a:p>
        </p:txBody>
      </p:sp>
    </p:spTree>
    <p:extLst>
      <p:ext uri="{BB962C8B-B14F-4D97-AF65-F5344CB8AC3E}">
        <p14:creationId xmlns:p14="http://schemas.microsoft.com/office/powerpoint/2010/main" val="15151740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B81B85-882D-423C-01FB-A1F2F1123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chemeClr val="bg1"/>
                </a:solidFill>
              </a:rPr>
              <a:t>Zingen: Uit aller mond 88:1, 2 en 3 </a:t>
            </a:r>
          </a:p>
        </p:txBody>
      </p:sp>
      <p:pic>
        <p:nvPicPr>
          <p:cNvPr id="5" name="Tijdelijke aanduiding voor inhoud 4" descr="Afbeelding met berg, schilderij&#10;&#10;Automatisch gegenereerde beschrijving">
            <a:extLst>
              <a:ext uri="{FF2B5EF4-FFF2-40B4-BE49-F238E27FC236}">
                <a16:creationId xmlns:a16="http://schemas.microsoft.com/office/drawing/2014/main" id="{476B2193-B693-8624-623B-DF08A2C03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34840"/>
            <a:ext cx="2441575" cy="2423160"/>
          </a:xfrm>
          <a:prstGeom prst="ellipse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0D06B4C7-1E87-4712-C722-02E34DF8057F}"/>
              </a:ext>
            </a:extLst>
          </p:cNvPr>
          <p:cNvSpPr txBox="1"/>
          <p:nvPr/>
        </p:nvSpPr>
        <p:spPr>
          <a:xfrm>
            <a:off x="2740542" y="2009252"/>
            <a:ext cx="7775058" cy="3352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Zou ik nog vrezen, nu Hij eeuwig leeft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Die mij heeft genezen, die mij vrede geeft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In Zijn goddelijk wezen, is Zijn glorie groot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Niets heb ik te vrezen, in leven en in dood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U zij de glorie, opgestane Heer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nl-NL" sz="2800" b="1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U zij de victorie, nu en immer meer</a:t>
            </a:r>
          </a:p>
        </p:txBody>
      </p:sp>
    </p:spTree>
    <p:extLst>
      <p:ext uri="{BB962C8B-B14F-4D97-AF65-F5344CB8AC3E}">
        <p14:creationId xmlns:p14="http://schemas.microsoft.com/office/powerpoint/2010/main" val="12512699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7FDDF72-DE39-4F99-A3C1-DD9D7815D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E4ECE80-3AD1-450C-B62A-98788F1939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" name="Afbeelding 3" descr="Afbeelding met berg, schilderij&#10;&#10;Automatisch gegenereerde beschrijving">
            <a:extLst>
              <a:ext uri="{FF2B5EF4-FFF2-40B4-BE49-F238E27FC236}">
                <a16:creationId xmlns:a16="http://schemas.microsoft.com/office/drawing/2014/main" id="{7D6DFA64-EBE7-780C-16C8-0D66D66BDC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22372" r="-1" b="21375"/>
          <a:stretch/>
        </p:blipFill>
        <p:spPr>
          <a:xfrm>
            <a:off x="3048" y="10"/>
            <a:ext cx="12188952" cy="685661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C329345-81EE-FF7A-B67F-73E81AA6A6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4335" y="2637504"/>
            <a:ext cx="10190071" cy="3145855"/>
          </a:xfrm>
        </p:spPr>
        <p:txBody>
          <a:bodyPr anchor="b">
            <a:normAutofit/>
          </a:bodyPr>
          <a:lstStyle/>
          <a:p>
            <a:r>
              <a:rPr lang="nl-NL" sz="6000" b="1" dirty="0">
                <a:solidFill>
                  <a:srgbClr val="996825"/>
                </a:solidFill>
              </a:rPr>
              <a:t>Christus in mijn plaats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A092E57-4142-A79E-5C22-22BC49B16C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8708" y="4069780"/>
            <a:ext cx="9781327" cy="2362918"/>
          </a:xfrm>
        </p:spPr>
        <p:txBody>
          <a:bodyPr anchor="t">
            <a:normAutofit lnSpcReduction="10000"/>
          </a:bodyPr>
          <a:lstStyle/>
          <a:p>
            <a:endParaRPr lang="nl-NL" sz="2200" dirty="0">
              <a:solidFill>
                <a:srgbClr val="FFFFFF"/>
              </a:solidFill>
            </a:endParaRPr>
          </a:p>
          <a:p>
            <a:endParaRPr lang="nl-NL" sz="2200" dirty="0">
              <a:solidFill>
                <a:srgbClr val="FFFFFF"/>
              </a:solidFill>
            </a:endParaRPr>
          </a:p>
          <a:p>
            <a:endParaRPr lang="nl-NL" sz="2200" dirty="0">
              <a:solidFill>
                <a:srgbClr val="FFFFFF"/>
              </a:solidFill>
            </a:endParaRPr>
          </a:p>
          <a:p>
            <a:endParaRPr lang="nl-NL" sz="2200" dirty="0">
              <a:solidFill>
                <a:srgbClr val="FFFFFF"/>
              </a:solidFill>
            </a:endParaRPr>
          </a:p>
          <a:p>
            <a:r>
              <a:rPr lang="nl-NL" sz="2200" dirty="0">
                <a:solidFill>
                  <a:srgbClr val="FFFFFF"/>
                </a:solidFill>
              </a:rPr>
              <a:t>Paasprogramma 2023 </a:t>
            </a:r>
          </a:p>
        </p:txBody>
      </p:sp>
    </p:spTree>
    <p:extLst>
      <p:ext uri="{BB962C8B-B14F-4D97-AF65-F5344CB8AC3E}">
        <p14:creationId xmlns:p14="http://schemas.microsoft.com/office/powerpoint/2010/main" val="2791551833"/>
      </p:ext>
    </p:extLst>
  </p:cSld>
  <p:clrMapOvr>
    <a:masterClrMapping/>
  </p:clrMapOvr>
</p:sld>
</file>

<file path=ppt/theme/theme1.xml><?xml version="1.0" encoding="utf-8"?>
<a:theme xmlns:a="http://schemas.openxmlformats.org/drawingml/2006/main" name="DappledVTI">
  <a:themeElements>
    <a:clrScheme name="Custom 81">
      <a:dk1>
        <a:sysClr val="windowText" lastClr="000000"/>
      </a:dk1>
      <a:lt1>
        <a:sysClr val="window" lastClr="FFFFFF"/>
      </a:lt1>
      <a:dk2>
        <a:srgbClr val="21363B"/>
      </a:dk2>
      <a:lt2>
        <a:srgbClr val="F4F2F0"/>
      </a:lt2>
      <a:accent1>
        <a:srgbClr val="758468"/>
      </a:accent1>
      <a:accent2>
        <a:srgbClr val="B5A7AC"/>
      </a:accent2>
      <a:accent3>
        <a:srgbClr val="CC9C6F"/>
      </a:accent3>
      <a:accent4>
        <a:srgbClr val="767640"/>
      </a:accent4>
      <a:accent5>
        <a:srgbClr val="A5B295"/>
      </a:accent5>
      <a:accent6>
        <a:srgbClr val="C19DA7"/>
      </a:accent6>
      <a:hlink>
        <a:srgbClr val="D13D6E"/>
      </a:hlink>
      <a:folHlink>
        <a:srgbClr val="6C9D92"/>
      </a:folHlink>
    </a:clrScheme>
    <a:fontScheme name="Custom 67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ppledVTI" id="{204FEFAB-F02B-4FE8-B509-C50A618B972D}" vid="{7EAEADA8-5A8E-45B2-B0E4-448EC7E7A94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2131</Words>
  <Application>Microsoft Office PowerPoint</Application>
  <PresentationFormat>Breedbeeld</PresentationFormat>
  <Paragraphs>317</Paragraphs>
  <Slides>38</Slides>
  <Notes>0</Notes>
  <HiddenSlides>1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4" baseType="lpstr">
      <vt:lpstr>Arial</vt:lpstr>
      <vt:lpstr>Avenir Next LT Pro</vt:lpstr>
      <vt:lpstr>AvenirNext LT Pro Medium</vt:lpstr>
      <vt:lpstr>Calibri</vt:lpstr>
      <vt:lpstr>Sabon Next LT</vt:lpstr>
      <vt:lpstr>DappledVTI</vt:lpstr>
      <vt:lpstr>Christus in mijn plaats</vt:lpstr>
      <vt:lpstr>Gedicht </vt:lpstr>
      <vt:lpstr>Zingen: Uit aller mond 28:3  </vt:lpstr>
      <vt:lpstr>Lezen: Psalm 40:7-9  </vt:lpstr>
      <vt:lpstr>Zingen: Psalm 40:4 OB </vt:lpstr>
      <vt:lpstr>Zingen: Psalm 40:4 NB </vt:lpstr>
      <vt:lpstr>Gedicht </vt:lpstr>
      <vt:lpstr>Lezen: 2 Korinthe 5:21 en Johannes 3:16</vt:lpstr>
      <vt:lpstr>Zingen: Uit aller mond 77:1 en 3  </vt:lpstr>
      <vt:lpstr>Zingen: Uit aller mond 77:1 en 3  </vt:lpstr>
      <vt:lpstr>Lezen: Johannes 19:28-30 </vt:lpstr>
      <vt:lpstr>Gedicht </vt:lpstr>
      <vt:lpstr>Zingen: Opwekking 260 </vt:lpstr>
      <vt:lpstr>Zingen: Opwekking 260 </vt:lpstr>
      <vt:lpstr>Lezen: Markus 16:9-11</vt:lpstr>
      <vt:lpstr>Zingen: Uit aller mond 82:1 </vt:lpstr>
      <vt:lpstr>Gedicht </vt:lpstr>
      <vt:lpstr>Gedicht </vt:lpstr>
      <vt:lpstr>Gedicht </vt:lpstr>
      <vt:lpstr>Gedicht </vt:lpstr>
      <vt:lpstr>Gedicht </vt:lpstr>
      <vt:lpstr>Gedicht </vt:lpstr>
      <vt:lpstr>Zingen: Uit aller mond 85:1 en 2  </vt:lpstr>
      <vt:lpstr>Lezen: 1 Korinthe 15:1-4 </vt:lpstr>
      <vt:lpstr>Gedicht </vt:lpstr>
      <vt:lpstr>Zingen: Psalm 98:1 en 2 OB</vt:lpstr>
      <vt:lpstr>Zingen: Psalm 98:1 en 2 OB</vt:lpstr>
      <vt:lpstr>Zingen: Psalm 98:1 en 2 NB</vt:lpstr>
      <vt:lpstr>Zingen: Psalm 98:1 en 2 NB</vt:lpstr>
      <vt:lpstr>Lezen: Openbaring 7:9-17 </vt:lpstr>
      <vt:lpstr>Zingen: Schriftberijming 33:1, 2 en 3 </vt:lpstr>
      <vt:lpstr>Zingen: Schriftberijming 33:1, 2 en 3 </vt:lpstr>
      <vt:lpstr>Zingen: Schriftberijming 33:1, 2 en 3 </vt:lpstr>
      <vt:lpstr>Stem: ‘En daarom zingen wij Hem toe:’   </vt:lpstr>
      <vt:lpstr>Zingen: Uit aller mond 88:1, 2 en 3 </vt:lpstr>
      <vt:lpstr>Zingen: Uit aller mond 88:1, 2 en 3 </vt:lpstr>
      <vt:lpstr>Zingen: Uit aller mond 88:1, 2 en 3 </vt:lpstr>
      <vt:lpstr>Christus in mijn plaats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Christus in mijn plaats</dc:title>
  <dc:creator>Geertje Fokkema</dc:creator>
  <cp:lastModifiedBy>Geertje Fokkema</cp:lastModifiedBy>
  <cp:revision>1</cp:revision>
  <dcterms:created xsi:type="dcterms:W3CDTF">2023-02-09T10:20:20Z</dcterms:created>
  <dcterms:modified xsi:type="dcterms:W3CDTF">2023-02-09T11:01:04Z</dcterms:modified>
</cp:coreProperties>
</file>