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7C10CCC-C5ED-5E52-33BD-E6FF33716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89FC7AC5-6D51-12A6-F56A-7C86CCD6FD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Klikken om de ondertitelstijl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D6371812-E281-B59C-B5A8-6F5982D581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CB2D33-374E-F67A-1310-EB2768C72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4BD0E1E7-11A4-E514-1357-E2B68EA4A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40899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6385AD3-DBE6-A498-C68A-D25133424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C620BC05-2431-3C7F-59D7-D704E8E6A7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3778750F-A4CC-DB2D-047F-10570BA94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389BE8C-A8C2-BDF8-60A5-0C9184E6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7E6ACF3-D34D-7606-1168-D7438F356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0845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30C8DC-8A1D-FCF1-77BD-0F4AAB43A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463B2FE6-B577-57C6-64C4-663E5D19C3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112596D7-2524-E95B-E1AC-08C6D5113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865392E-C102-78C7-715F-D1FF8C1D9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666F795-2695-3269-316C-B71255C9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4301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FC0FBA4-970A-AEC8-D6A1-6489F213D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B6908C46-58B9-768E-7A43-D4BF7CBAA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FBB7A2D2-3FC8-B3A4-A576-AAA5F2DDDE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C8C443DE-15C8-1EDC-0CE1-3A0D53800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4F247BB1-7D6E-1B17-545D-5953978A6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9E8B39B7-F189-887C-E33D-09025D3EF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88767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4021D9-CC81-96ED-731A-E58E650BC2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B29693-DFFD-3726-452B-5B1FCEC755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Tijdelijke aanduiding voor inhoud 3">
            <a:extLst>
              <a:ext uri="{FF2B5EF4-FFF2-40B4-BE49-F238E27FC236}">
                <a16:creationId xmlns:a16="http://schemas.microsoft.com/office/drawing/2014/main" id="{2F0E01AA-C210-1FEA-27D5-D5CAD410BD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0CBF18FC-B9F1-3159-3392-9D6BC07DB5E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>
            <a:extLst>
              <a:ext uri="{FF2B5EF4-FFF2-40B4-BE49-F238E27FC236}">
                <a16:creationId xmlns:a16="http://schemas.microsoft.com/office/drawing/2014/main" id="{78347F85-013B-C70F-2C89-AAC438E1EB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Tijdelijke aanduiding voor datum 6">
            <a:extLst>
              <a:ext uri="{FF2B5EF4-FFF2-40B4-BE49-F238E27FC236}">
                <a16:creationId xmlns:a16="http://schemas.microsoft.com/office/drawing/2014/main" id="{43601435-F3B8-BF68-3DF7-373904939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8" name="Tijdelijke aanduiding voor voettekst 7">
            <a:extLst>
              <a:ext uri="{FF2B5EF4-FFF2-40B4-BE49-F238E27FC236}">
                <a16:creationId xmlns:a16="http://schemas.microsoft.com/office/drawing/2014/main" id="{B1BCD709-BEF6-B9ED-FD13-78967DCE2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211CABF8-00A7-EA74-04C7-8D081363B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57297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7CE4AB-7622-333B-B8D3-216C827D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88956C67-4F3B-333A-2ADD-531297A2A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EAB7D666-C319-6198-5F8A-48B84ADA8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B4C08E9B-8608-192C-A489-1418F43BFC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451428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>
            <a:extLst>
              <a:ext uri="{FF2B5EF4-FFF2-40B4-BE49-F238E27FC236}">
                <a16:creationId xmlns:a16="http://schemas.microsoft.com/office/drawing/2014/main" id="{84F6FE28-C7E7-2A89-E3E3-7D44361AF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7217EB2-92F3-0DAC-ECBA-65728D2F3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6399F942-DEFD-3075-811C-2A3BE5AA7C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26726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D61A55B-8BF7-9D5D-E1F5-EDACE589E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AD400A4-D391-6BF6-70E1-E1CCDD1BDB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755653B-58D4-4CF4-B0BD-57AB4F82C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12439C59-1C6F-E77E-98E8-87ED3537E6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AC6E5A7D-B928-CCAD-F979-C5B8C041E6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533EE5C-7D02-CF81-AA50-C7F91183B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70255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AB38A8-B8C1-716B-FE1D-D3B9BB3CD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afbeelding 2">
            <a:extLst>
              <a:ext uri="{FF2B5EF4-FFF2-40B4-BE49-F238E27FC236}">
                <a16:creationId xmlns:a16="http://schemas.microsoft.com/office/drawing/2014/main" id="{48F15DF3-F6FC-1D63-0F96-A0394363B6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BA229CE-E785-6ADE-D32B-86044CAB74C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datum 4">
            <a:extLst>
              <a:ext uri="{FF2B5EF4-FFF2-40B4-BE49-F238E27FC236}">
                <a16:creationId xmlns:a16="http://schemas.microsoft.com/office/drawing/2014/main" id="{3B6D9E68-3C1B-DA0D-D6B9-46E5D139D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636035B2-C0BE-9291-16F0-C9EF7006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B01F62EE-887F-046C-C100-C1C79A3F2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5507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1B5FA9-4200-6526-E989-77F6BCDE5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C5F266CF-FE49-9517-049B-D959D5C3C9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A29B482D-EC95-BEAF-16FB-BDEF8B32BA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1878532-6FEE-9E8F-E0F4-584EABBE6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F502EC0-21B8-5317-35B1-6E58C69180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09935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>
            <a:extLst>
              <a:ext uri="{FF2B5EF4-FFF2-40B4-BE49-F238E27FC236}">
                <a16:creationId xmlns:a16="http://schemas.microsoft.com/office/drawing/2014/main" id="{DE76A427-93D5-04E9-9726-BDF5B277CB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09B97ADC-696C-777A-9A66-430AE39CB3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F50045E6-470B-36CB-FEFF-9008F67978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5E37084-1C45-86A5-FA03-8D80409E2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2E1F9A-989C-122A-6CD3-8807A9B49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30959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1BAFD15D-CD52-B48C-4A64-954FF0CF0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6B08BB8D-AC1B-3764-A92C-D11761566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92609A2-E785-B631-1B97-C99C9F715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0119E-33FE-449A-9071-B017636DA4C0}" type="datetimeFigureOut">
              <a:rPr lang="nl-NL" smtClean="0"/>
              <a:t>21-10-2022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857ECF70-D7F9-76AD-6414-13BCC549A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47EEB12-7D63-5724-A5E7-A07FD023C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32F77-CC36-4A25-9FD8-4494E8D9506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92284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, gras, donker, licht&#10;&#10;Automatisch gegenereerde beschrijving">
            <a:extLst>
              <a:ext uri="{FF2B5EF4-FFF2-40B4-BE49-F238E27FC236}">
                <a16:creationId xmlns:a16="http://schemas.microsoft.com/office/drawing/2014/main" id="{4CB7D486-F98E-9B77-DBA3-3D92A029F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30730A-A827-870D-4509-4359D12E7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nl-NL" sz="4800" b="1"/>
              <a:t>(G)een plaats voor Jezus?</a:t>
            </a:r>
            <a:endParaRPr lang="nl-NL" sz="48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8F1612-3554-94FF-8A55-9011EA40E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nl-NL" sz="3200"/>
              <a:t>Kerstprogramma 2022 </a:t>
            </a:r>
            <a:endParaRPr lang="nl-NL" sz="3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3087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Opening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872939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2:4 en 6 (OB)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Ik, die Vorst, met zoveel macht bedeeld,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zal Gods besluit aan ’t wereldrond doen horen.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sprak tot Mij: ‘k Heb heden U geteeld: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Gij zijt Mijn zoon, Gij zijt Mijn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eengebo-ren</a:t>
            </a:r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Zeg vrij Uw eis, Ik zal uw macht verhogen,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Opdat Uw naam alom ontzaglijk zij;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het heidendom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ligg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’ voor Uw stoel gebogen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’t eind der aard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erkenn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’ Uw heerschappij!</a:t>
            </a:r>
          </a:p>
        </p:txBody>
      </p:sp>
    </p:spTree>
    <p:extLst>
      <p:ext uri="{BB962C8B-B14F-4D97-AF65-F5344CB8AC3E}">
        <p14:creationId xmlns:p14="http://schemas.microsoft.com/office/powerpoint/2010/main" val="25894173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2:4 en 6 (OB)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Welzalig zij, die naar Zijn reine leer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in Hem hun heil, hun hoogst geluk beschouwen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die Sions Vorst erkennen voor hun Heer’;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welzalig zij, die vast op Hem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betrou-wen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7835864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2 (DNP)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Wat willen al die wereldleiders toch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met al hun plannen en hun dwaze dromen?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Ze voeren overleg om door bedrog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van God en zijn gezalfde los te komen.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Dan lacht de HEER vanuit zijn hemelwoning;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spreekt tot hen met goddelijke spot: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‘Ik ben de HEER en mijn gezalfde koning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regeert in Sion, op de berg van God.’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43521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2 (DNP)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sprak tot Mij en kondigde dit af: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‘Jij bent mijn zoon; Ik geef aan jou het leven.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Bedwing de volken met een sterke staf;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Ik heb hen aan jou in bezit gegeven.’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Heersers, wees wijs: je moet de HEER gaan eren.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Kniel voor de zoon en luister naar zijn stem.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zal je anders in zijn vuur verteren.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Je bent pas veilig als je schuilt bij Hem.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12535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Micha 5:1-4a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5384230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Verwacht de komst des Heeren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Verwacht de komst des Heeren,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mens, bereid u voor: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reeds breekt in deze wereld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het licht des hemels door.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Nu komt de Vorst op aard,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die God zijn volk zou geven;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ons heil, ons eigen leven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vraagt toegang tot ons hart.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63012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Verwacht de komst des Heeren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Bereid dan voor zijn voeten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weg die Hij zal gaan;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wilt gij uw Heer ontmoeten,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zo maak voor Hem ruim baan.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komt, bekeer u nu,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verhoog de dalen, effen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hoogten die zich heffen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tussen uw Heer en u.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01656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Verwacht de komst des Heeren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Een hart dat wacht in ootmoed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is lieflijk voor de Heer,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maar op een hart vol hoogmoed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ziet Hij in gramschap neer.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Wie vraagt naar zijn gebod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bidden blijft en waken,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in hem wil woning maken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het heil, de Zoon van God.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62122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Maleachi 3:1-3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8928448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17388" y="3100029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49" y="621868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Declamatie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-225056" y="0"/>
            <a:ext cx="1075837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Doodse stilte heerste alom.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nacht was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voorgeijld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tot halverwege haar baan.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Toen, in de hemel,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daalde uw almogend woord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Van zijn koningstroon af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sprong, als een krijgsman,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midden in deze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rampzalige wereld.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0601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Jesaja 7:14 en 9:1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6666579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</a:t>
            </a:r>
            <a:r>
              <a:rPr lang="nl-NL" sz="7300" dirty="0">
                <a:latin typeface="Aldhabi" panose="01000000000000000000" pitchFamily="2" charset="-78"/>
                <a:cs typeface="Aldhabi" panose="01000000000000000000" pitchFamily="2" charset="-78"/>
              </a:rPr>
              <a:t>Daar is uit ‘s werelds </a:t>
            </a:r>
            <a:r>
              <a:rPr lang="nl-NL" sz="7300" dirty="0" err="1">
                <a:latin typeface="Aldhabi" panose="01000000000000000000" pitchFamily="2" charset="-78"/>
                <a:cs typeface="Aldhabi" panose="01000000000000000000" pitchFamily="2" charset="-78"/>
              </a:rPr>
              <a:t>duist’re</a:t>
            </a:r>
            <a:r>
              <a:rPr lang="nl-NL" sz="7300" dirty="0">
                <a:latin typeface="Aldhabi" panose="01000000000000000000" pitchFamily="2" charset="-78"/>
                <a:cs typeface="Aldhabi" panose="01000000000000000000" pitchFamily="2" charset="-78"/>
              </a:rPr>
              <a:t> wolken </a:t>
            </a:r>
            <a:endParaRPr lang="nl-NL" sz="8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Daar is uit 's werelds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duist're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wolken,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een licht der lichten opgegaan.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Komt tot zijn schijnsel, alle volken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Gij, mijn ziele, bid het aan!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Het komt de schaduwen beschijnen,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zwarte schaduw van de dood.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nacht der zonde zal verdwijnen,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genade spreidt haar morgenrood.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234711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</a:t>
            </a:r>
            <a:r>
              <a:rPr lang="nl-NL" sz="7300" dirty="0">
                <a:latin typeface="Aldhabi" panose="01000000000000000000" pitchFamily="2" charset="-78"/>
                <a:cs typeface="Aldhabi" panose="01000000000000000000" pitchFamily="2" charset="-78"/>
              </a:rPr>
              <a:t>Daar is uit ‘s werelds </a:t>
            </a:r>
            <a:r>
              <a:rPr lang="nl-NL" sz="7300" dirty="0" err="1">
                <a:latin typeface="Aldhabi" panose="01000000000000000000" pitchFamily="2" charset="-78"/>
                <a:cs typeface="Aldhabi" panose="01000000000000000000" pitchFamily="2" charset="-78"/>
              </a:rPr>
              <a:t>duist’re</a:t>
            </a:r>
            <a:r>
              <a:rPr lang="nl-NL" sz="7300" dirty="0">
                <a:latin typeface="Aldhabi" panose="01000000000000000000" pitchFamily="2" charset="-78"/>
                <a:cs typeface="Aldhabi" panose="01000000000000000000" pitchFamily="2" charset="-78"/>
              </a:rPr>
              <a:t> wolken </a:t>
            </a:r>
            <a:endParaRPr lang="nl-NL" sz="88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Vredevorst, Gij kunt gebieden,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vreed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' op aard' en in mijn ziel!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Doe alle volken tot U vlieden,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dat al wat ademt, voor U kniel!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Des Heren ijver zal bewerken,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dat Hij de zetel, U bereid,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met recht en met gericht zal sterken.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Hem zij de lof in eeuwigheid!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591191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Jesaja 9:2-6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661875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17388" y="3100029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49" y="621868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Declamatie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-203791" y="531628"/>
            <a:ext cx="10758377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Het volk dat in duisternis gaat 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zal aanschouwen groot licht.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Die wonen in schaduw van dood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over hen op gaat het licht.</a:t>
            </a:r>
          </a:p>
          <a:p>
            <a:pPr lvl="3"/>
            <a:endParaRPr lang="nl-NL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Zij zullen lachen en juichen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als op de dag van de oogst.</a:t>
            </a:r>
          </a:p>
          <a:p>
            <a:pPr lvl="3"/>
            <a:endParaRPr lang="nl-NL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Het volk dat in duisternis gaat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zal aanschouwen groot licht.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Die wonen in schaduw van dood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over hen op gaat het licht.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89154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Johannes 1:1-13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1643523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98:2 en 4 (OB)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heeft gedacht aan Zijn genade,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Zijn trouw aan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Isrel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nooit gekrenkt.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Dit slaan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al’s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aardrijks einden gade,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Nu onze God Zijn heil ons schenkt.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Juich dan den HEER’ met blijde galmen,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gij ganse wereld, juich van vreugd!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Zing vrolijk in verheven psalmen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het heil, dat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d’aard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in ’t rond verheugt!</a:t>
            </a:r>
          </a:p>
        </p:txBody>
      </p:sp>
    </p:spTree>
    <p:extLst>
      <p:ext uri="{BB962C8B-B14F-4D97-AF65-F5344CB8AC3E}">
        <p14:creationId xmlns:p14="http://schemas.microsoft.com/office/powerpoint/2010/main" val="29839836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98:2 en 4 (OB)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Laat al de stromen vrolijk zingen,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handen klappen naar omhoog,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’t gebergte vol van vreugde springen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en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hupp’len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 voor des HEEREN oog!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komt, Hij komt om </a:t>
            </a:r>
            <a:r>
              <a:rPr lang="nl-NL" sz="4000" dirty="0" err="1">
                <a:latin typeface="Aldhabi" panose="01000000000000000000" pitchFamily="2" charset="-78"/>
                <a:cs typeface="Aldhabi" panose="01000000000000000000" pitchFamily="2" charset="-78"/>
              </a:rPr>
              <a:t>d’aard</a:t>
            </a:r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’ te richten,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wereld in gerechtigheid!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Al ’t volk, daar ’t wreed geweld moet zwichten,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wordt in rechtmatigheid geleid.</a:t>
            </a:r>
          </a:p>
        </p:txBody>
      </p:sp>
    </p:spTree>
    <p:extLst>
      <p:ext uri="{BB962C8B-B14F-4D97-AF65-F5344CB8AC3E}">
        <p14:creationId xmlns:p14="http://schemas.microsoft.com/office/powerpoint/2010/main" val="1740238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98:2 en 4 (NB)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Zing voor de HEER, om Hem te eren,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want Hij heeft wonderen verricht.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wist met kracht te triomferen;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zijn recht kwam stralend aan het licht.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wilde zich in liefde buigen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naar Israël, dat met Hem leeft.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hele wereld is getuige: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Hij is het die verlossing geeft.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29354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Psalm 98:2 en 4 (NB)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Juich, aarde, om de HEER te prijzen.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Speel op je harp, bazuin het uit.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Laat je trompet Hem eer bewijzen.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Zeeën en aarde, jubel luid!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Laat alle bergen vrolijk zingen;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rivieren, klap bij het refrein.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De HEER komt ons met recht omringen.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Zijn oordeel zal rechtvaardig zijn.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82459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Johannes 1:14-18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7615068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17388" y="3100029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49" y="621868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Declamatie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-671624" y="384848"/>
            <a:ext cx="10758377" cy="6617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Het Woord was voor de tijd bij God, uit God gerezen,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Dezelve God, met God de Vader in het wezen,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Maar niettemin de Zoon, Die van de Vader erft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Zijn macht, Zijn heerlijkheid en Zijne naam verwerft.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En toen de hemel werd met wolken afgeschoten,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De afgrond van de zee met </a:t>
            </a:r>
            <a:r>
              <a:rPr lang="nl-NL" sz="3200" dirty="0" err="1">
                <a:latin typeface="Aldhabi" panose="01000000000000000000" pitchFamily="2" charset="-78"/>
                <a:cs typeface="Aldhabi" panose="01000000000000000000" pitchFamily="2" charset="-78"/>
              </a:rPr>
              <a:t>wat’ren</a:t>
            </a:r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 overgoten,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De sterren in de lucht geboren en geplant,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Hij was des Vaders hulp, des Vaders rechterhand.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Hij was dan het begin van allerhande zaken,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En was in het begin, toen alles was te maken.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Hij was het ware licht: het licht dat onverwacht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Gekomen tot de mens, ging lichten in de nacht. 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140576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Lukas 2:1-7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105673603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O Kindeke klein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Kindeke klein, o Kindeke teer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Van hoge hemel daalt gij neer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Verlaat Uws vaders heerlijk huis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Wordt arm en hulploos, draagt een kruis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Kindeke klein, o Kindeke teer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819659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O Kindeke klein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Kindeke klein, o Kindeke teer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Gij zijt ons uitverkoren Heer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Ik geef U heel het harte mijn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Ach, laat mij altijd bij U zijn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O Kindeke klein, o Kindeke teer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86023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17388" y="3100029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49" y="621868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Declamatie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-671624" y="384848"/>
            <a:ext cx="1075837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Ik weet van Uw kribbe,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‘k geloof in Uw kruis.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Van U wil ik zingen, </a:t>
            </a:r>
          </a:p>
          <a:p>
            <a:pPr lvl="3"/>
            <a:r>
              <a:rPr lang="nl-NL" sz="4000" dirty="0">
                <a:latin typeface="Aldhabi" panose="01000000000000000000" pitchFamily="2" charset="-78"/>
                <a:cs typeface="Aldhabi" panose="01000000000000000000" pitchFamily="2" charset="-78"/>
              </a:rPr>
              <a:t>bij U kom ik thuis.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364140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Romeinen 1:1-6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7200969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Meditatie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9497265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Hij kwam bij ons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Hij kwam bij ons, heel gewoon,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de Zoon van God, als mensenzoon.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Hij diende ons als een knecht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en heeft Zijn leven afgelegd.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	Zie onze God, de Koning-knecht,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	Hij heeft Zijn leven afgelegd.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	Zijn voorbeeld roept,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	om te dienen iedere dag,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	gedragen door Zijn </a:t>
            </a:r>
            <a:r>
              <a:rPr lang="nl-NL" sz="3600" dirty="0" err="1">
                <a:latin typeface="Aldhabi" panose="01000000000000000000" pitchFamily="2" charset="-78"/>
                <a:cs typeface="Aldhabi" panose="01000000000000000000" pitchFamily="2" charset="-78"/>
              </a:rPr>
              <a:t>liefd</a:t>
            </a:r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' en kracht.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2757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Hij kwam bij ons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Zie je de wonden zo diep.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De hand die aard en hemel schiep,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vergaf de hand die Hem sloeg.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De man, die onze zonden droeg.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Zie onze God, de Koning-knecht,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Hij heeft Zijn leven afgelegd.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Zijn voorbeeld roept,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om te dienen iedere dag,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gedragen door Zijn </a:t>
            </a:r>
            <a:r>
              <a:rPr lang="nl-NL" sz="3600" dirty="0" err="1">
                <a:latin typeface="Aldhabi" panose="01000000000000000000" pitchFamily="2" charset="-78"/>
                <a:cs typeface="Aldhabi" panose="01000000000000000000" pitchFamily="2" charset="-78"/>
              </a:rPr>
              <a:t>liefd</a:t>
            </a:r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' en kracht.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962287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Hij kwam bij ons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2275367" y="1681306"/>
            <a:ext cx="788935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Wij willen worden als Hij,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elkanders lasten dragen wij.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Wie is er </a:t>
            </a:r>
            <a:r>
              <a:rPr lang="nl-NL" sz="3600" dirty="0" err="1">
                <a:latin typeface="Aldhabi" panose="01000000000000000000" pitchFamily="2" charset="-78"/>
                <a:cs typeface="Aldhabi" panose="01000000000000000000" pitchFamily="2" charset="-78"/>
              </a:rPr>
              <a:t>need'rig</a:t>
            </a:r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 en klein?</a:t>
            </a:r>
          </a:p>
          <a:p>
            <a:pPr lvl="3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Die zal bij ons de grootste zijn.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Zie onze God, de Koning-knecht,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Hij heeft Zijn leven afgelegd.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Zijn voorbeeld roept,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om te dienen iedere dag,</a:t>
            </a:r>
          </a:p>
          <a:p>
            <a:pPr lvl="4"/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gedragen door Zijn </a:t>
            </a:r>
            <a:r>
              <a:rPr lang="nl-NL" sz="3600" dirty="0" err="1">
                <a:latin typeface="Aldhabi" panose="01000000000000000000" pitchFamily="2" charset="-78"/>
                <a:cs typeface="Aldhabi" panose="01000000000000000000" pitchFamily="2" charset="-78"/>
              </a:rPr>
              <a:t>liefd</a:t>
            </a:r>
            <a:r>
              <a:rPr lang="nl-NL" sz="3600" dirty="0">
                <a:latin typeface="Aldhabi" panose="01000000000000000000" pitchFamily="2" charset="-78"/>
                <a:cs typeface="Aldhabi" panose="01000000000000000000" pitchFamily="2" charset="-78"/>
              </a:rPr>
              <a:t>' en kracht.</a:t>
            </a:r>
          </a:p>
          <a:p>
            <a:pPr lvl="3"/>
            <a:endParaRPr lang="nl-NL" sz="40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749851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Openbaring 22:12-13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39568631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17388" y="3100029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6349" y="621868"/>
            <a:ext cx="5257800" cy="1325563"/>
          </a:xfrm>
        </p:spPr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Declamatie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86D230DD-EC56-8119-63F0-30D65D6023A5}"/>
              </a:ext>
            </a:extLst>
          </p:cNvPr>
          <p:cNvSpPr txBox="1"/>
          <p:nvPr/>
        </p:nvSpPr>
        <p:spPr>
          <a:xfrm>
            <a:off x="-671624" y="-95693"/>
            <a:ext cx="1075837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Zoon van de Vader, Licht uit Bron van Licht,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Woord van eeuwigheid, Dat spreekt en wordt gesproken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waarvan de letters door de mensen zijn gebroken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omdat dit Woord hen daagt voor Zijn gericht,</a:t>
            </a:r>
          </a:p>
          <a:p>
            <a:pPr lvl="3"/>
            <a:endParaRPr lang="nl-NL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en Zoon van God, geboren vóór de tijd,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Die als een mens bij mensen wilde wonen,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omdat Hij zó Zijn liefde wilde tonen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voor wie geschapen zijn voor </a:t>
            </a:r>
            <a:r>
              <a:rPr lang="nl-NL" sz="3200" dirty="0" err="1">
                <a:latin typeface="Aldhabi" panose="01000000000000000000" pitchFamily="2" charset="-78"/>
                <a:cs typeface="Aldhabi" panose="01000000000000000000" pitchFamily="2" charset="-78"/>
              </a:rPr>
              <a:t>d’eeuwigheid</a:t>
            </a:r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.</a:t>
            </a:r>
          </a:p>
          <a:p>
            <a:pPr lvl="3"/>
            <a:endParaRPr lang="nl-NL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U, Jezus Christus, Redder, Onze Heer,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Die eeuwig leeft om voor Uw volk te bidden,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Die als een mens kwam wonen in ons midden,</a:t>
            </a:r>
          </a:p>
          <a:p>
            <a:pPr lvl="3"/>
            <a:r>
              <a:rPr lang="nl-NL" sz="3200" dirty="0">
                <a:latin typeface="Aldhabi" panose="01000000000000000000" pitchFamily="2" charset="-78"/>
                <a:cs typeface="Aldhabi" panose="01000000000000000000" pitchFamily="2" charset="-78"/>
              </a:rPr>
              <a:t>Uw naam te dragen is geluk en eer!</a:t>
            </a:r>
          </a:p>
          <a:p>
            <a:pPr lvl="3"/>
            <a:endParaRPr lang="nl-NL" sz="3200" dirty="0">
              <a:latin typeface="Aldhabi" panose="01000000000000000000" pitchFamily="2" charset="-78"/>
              <a:cs typeface="Aldhabi" panose="01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84112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2">
            <a:lum bright="70000" contrast="-70000"/>
          </a:blip>
          <a:stretch>
            <a:fillRect/>
          </a:stretch>
        </p:blipFill>
        <p:spPr>
          <a:xfrm>
            <a:off x="163473" y="80383"/>
            <a:ext cx="5735722" cy="3226343"/>
          </a:xfrm>
          <a:prstGeom prst="flowChartConnector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Zingen Ere zij God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0"/>
            <a:ext cx="2493669" cy="576234"/>
          </a:xfr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3AD9C18-EEFC-609B-5425-18C6D68DD6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73015"/>
          <a:stretch/>
        </p:blipFill>
        <p:spPr>
          <a:xfrm>
            <a:off x="599512" y="1690688"/>
            <a:ext cx="3428245" cy="4513342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7D735984-D9A8-9CC1-FA1B-6669C49B63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77817"/>
          <a:stretch/>
        </p:blipFill>
        <p:spPr>
          <a:xfrm>
            <a:off x="4252673" y="1821469"/>
            <a:ext cx="2739177" cy="4386805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74E5BFE3-22CA-DEC8-4BCF-1A284628714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77416"/>
          <a:stretch/>
        </p:blipFill>
        <p:spPr>
          <a:xfrm>
            <a:off x="7609447" y="1821469"/>
            <a:ext cx="2739177" cy="430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04570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288A862-9C10-AC15-704F-057C58CDB2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nl-NL" sz="8800" dirty="0">
                <a:latin typeface="Aldhabi" panose="01000000000000000000" pitchFamily="2" charset="-78"/>
                <a:cs typeface="Aldhabi" panose="01000000000000000000" pitchFamily="2" charset="-78"/>
              </a:rPr>
              <a:t>Lezen Openbaring 22:16-20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07DD9883-01D2-214F-0252-D7C983711E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8331" y="6204758"/>
            <a:ext cx="2493669" cy="576234"/>
          </a:xfr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F1B1781E-5EC4-6453-C2BB-A8A8BB133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58" y="1605516"/>
            <a:ext cx="9200849" cy="5175476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44078311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 descr="Afbeelding met buiten, gras, donker, licht&#10;&#10;Automatisch gegenereerde beschrijving">
            <a:extLst>
              <a:ext uri="{FF2B5EF4-FFF2-40B4-BE49-F238E27FC236}">
                <a16:creationId xmlns:a16="http://schemas.microsoft.com/office/drawing/2014/main" id="{4CB7D486-F98E-9B77-DBA3-3D92A029F8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BF30730A-A827-870D-4509-4359D12E7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nl-NL" sz="4800" b="1"/>
              <a:t>(G)een plaats voor Jezus?</a:t>
            </a:r>
            <a:endParaRPr lang="nl-NL" sz="4800" b="1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EF8F1612-3554-94FF-8A55-9011EA40E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>
            <a:normAutofit/>
          </a:bodyPr>
          <a:lstStyle/>
          <a:p>
            <a:r>
              <a:rPr lang="nl-NL" sz="3200"/>
              <a:t>Kerstprogramma 2022 </a:t>
            </a:r>
            <a:endParaRPr lang="nl-NL" sz="3200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360190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1549</Words>
  <Application>Microsoft Office PowerPoint</Application>
  <PresentationFormat>Breedbeeld</PresentationFormat>
  <Paragraphs>236</Paragraphs>
  <Slides>38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38</vt:i4>
      </vt:variant>
    </vt:vector>
  </HeadingPairs>
  <TitlesOfParts>
    <vt:vector size="43" baseType="lpstr">
      <vt:lpstr>Aldhabi</vt:lpstr>
      <vt:lpstr>Arial</vt:lpstr>
      <vt:lpstr>Calibri</vt:lpstr>
      <vt:lpstr>Calibri Light</vt:lpstr>
      <vt:lpstr>Kantoorthema</vt:lpstr>
      <vt:lpstr>(G)een plaats voor Jezus?</vt:lpstr>
      <vt:lpstr>Opening </vt:lpstr>
      <vt:lpstr>Zingen Psalm 2:4 en 6 (OB) </vt:lpstr>
      <vt:lpstr>Zingen Psalm 2:4 en 6 (OB) </vt:lpstr>
      <vt:lpstr>Zingen Psalm 2 (DNP) </vt:lpstr>
      <vt:lpstr>Zingen Psalm 2 (DNP) </vt:lpstr>
      <vt:lpstr>Lezen Micha 5:1-4a </vt:lpstr>
      <vt:lpstr>Zingen Verwacht de komst des Heeren</vt:lpstr>
      <vt:lpstr>Zingen Verwacht de komst des Heeren</vt:lpstr>
      <vt:lpstr>Zingen Verwacht de komst des Heeren</vt:lpstr>
      <vt:lpstr>Lezen Maleachi 3:1-3</vt:lpstr>
      <vt:lpstr>Declamatie </vt:lpstr>
      <vt:lpstr>Lezen Jesaja 7:14 en 9:1</vt:lpstr>
      <vt:lpstr>Zingen Daar is uit ‘s werelds duist’re wolken </vt:lpstr>
      <vt:lpstr>Zingen Daar is uit ‘s werelds duist’re wolken </vt:lpstr>
      <vt:lpstr>Lezen Jesaja 9:2-6</vt:lpstr>
      <vt:lpstr>Declamatie </vt:lpstr>
      <vt:lpstr>Lezen Johannes 1:1-13</vt:lpstr>
      <vt:lpstr>Zingen Psalm 98:2 en 4 (OB) </vt:lpstr>
      <vt:lpstr>Zingen Psalm 98:2 en 4 (OB) </vt:lpstr>
      <vt:lpstr>Zingen Psalm 98:2 en 4 (NB) </vt:lpstr>
      <vt:lpstr>Zingen Psalm 98:2 en 4 (NB) </vt:lpstr>
      <vt:lpstr>Lezen Johannes 1:14-18</vt:lpstr>
      <vt:lpstr>Declamatie </vt:lpstr>
      <vt:lpstr>Lezen Lukas 2:1-7</vt:lpstr>
      <vt:lpstr>Zingen O Kindeke klein</vt:lpstr>
      <vt:lpstr>Zingen O Kindeke klein</vt:lpstr>
      <vt:lpstr>Declamatie </vt:lpstr>
      <vt:lpstr>Lezen Romeinen 1:1-6</vt:lpstr>
      <vt:lpstr>Lezen Meditatie</vt:lpstr>
      <vt:lpstr>Zingen Hij kwam bij ons </vt:lpstr>
      <vt:lpstr>Zingen Hij kwam bij ons </vt:lpstr>
      <vt:lpstr>Zingen Hij kwam bij ons </vt:lpstr>
      <vt:lpstr>Lezen Openbaring 22:12-13</vt:lpstr>
      <vt:lpstr>Declamatie </vt:lpstr>
      <vt:lpstr>Zingen Ere zij God</vt:lpstr>
      <vt:lpstr>Lezen Openbaring 22:16-20</vt:lpstr>
      <vt:lpstr>(G)een plaats voor Jezus?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(G)een plaats voor Jezus?</dc:title>
  <dc:creator>Geertje Fokkema</dc:creator>
  <cp:lastModifiedBy>Geertje Fokkema</cp:lastModifiedBy>
  <cp:revision>2</cp:revision>
  <dcterms:created xsi:type="dcterms:W3CDTF">2022-10-21T08:49:28Z</dcterms:created>
  <dcterms:modified xsi:type="dcterms:W3CDTF">2022-10-21T09:36:39Z</dcterms:modified>
</cp:coreProperties>
</file>