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sldIdLst>
    <p:sldId id="256" r:id="rId3"/>
    <p:sldId id="257" r:id="rId4"/>
    <p:sldId id="259" r:id="rId5"/>
    <p:sldId id="294" r:id="rId6"/>
    <p:sldId id="260" r:id="rId7"/>
    <p:sldId id="261" r:id="rId8"/>
    <p:sldId id="262" r:id="rId9"/>
    <p:sldId id="263" r:id="rId10"/>
    <p:sldId id="295" r:id="rId11"/>
    <p:sldId id="296" r:id="rId12"/>
    <p:sldId id="267" r:id="rId13"/>
    <p:sldId id="268" r:id="rId14"/>
    <p:sldId id="297" r:id="rId15"/>
    <p:sldId id="269" r:id="rId16"/>
    <p:sldId id="298" r:id="rId17"/>
    <p:sldId id="270" r:id="rId18"/>
    <p:sldId id="271" r:id="rId19"/>
    <p:sldId id="299" r:id="rId20"/>
    <p:sldId id="272" r:id="rId21"/>
    <p:sldId id="273" r:id="rId22"/>
    <p:sldId id="274" r:id="rId23"/>
    <p:sldId id="275" r:id="rId24"/>
    <p:sldId id="276" r:id="rId25"/>
    <p:sldId id="277" r:id="rId26"/>
    <p:sldId id="300" r:id="rId27"/>
    <p:sldId id="278" r:id="rId28"/>
    <p:sldId id="279" r:id="rId29"/>
    <p:sldId id="281" r:id="rId30"/>
    <p:sldId id="282" r:id="rId31"/>
    <p:sldId id="301" r:id="rId32"/>
    <p:sldId id="280" r:id="rId33"/>
    <p:sldId id="283" r:id="rId34"/>
    <p:sldId id="302" r:id="rId35"/>
    <p:sldId id="303" r:id="rId36"/>
    <p:sldId id="284" r:id="rId37"/>
    <p:sldId id="304" r:id="rId38"/>
    <p:sldId id="305" r:id="rId39"/>
    <p:sldId id="285" r:id="rId40"/>
    <p:sldId id="306" r:id="rId41"/>
    <p:sldId id="307" r:id="rId42"/>
    <p:sldId id="286" r:id="rId43"/>
    <p:sldId id="287" r:id="rId44"/>
    <p:sldId id="308" r:id="rId45"/>
    <p:sldId id="311" r:id="rId46"/>
    <p:sldId id="288" r:id="rId47"/>
    <p:sldId id="312" r:id="rId48"/>
    <p:sldId id="289" r:id="rId49"/>
    <p:sldId id="290" r:id="rId50"/>
    <p:sldId id="309" r:id="rId51"/>
    <p:sldId id="313" r:id="rId52"/>
    <p:sldId id="291" r:id="rId53"/>
    <p:sldId id="292" r:id="rId54"/>
    <p:sldId id="310" r:id="rId55"/>
    <p:sldId id="293" r:id="rId56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41" d="100"/>
          <a:sy n="141" d="100"/>
        </p:scale>
        <p:origin x="666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 userDrawn="1"/>
        </p:nvSpPr>
        <p:spPr>
          <a:xfrm>
            <a:off x="254943" y="411510"/>
            <a:ext cx="4320480" cy="4320480"/>
          </a:xfrm>
          <a:prstGeom prst="ellipse">
            <a:avLst/>
          </a:prstGeom>
          <a:solidFill>
            <a:schemeClr val="bg1"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976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altLang="ko-KR" dirty="0" smtClean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0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 smtClean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979712" y="987574"/>
            <a:ext cx="6912768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1990056" y="1664245"/>
            <a:ext cx="6912768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2808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2391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txStyles>
    <p:titleStyle>
      <a:lvl1pPr algn="ctr" defTabSz="914400" rtl="0" eaLnBrk="1" latinLnBrk="1" hangingPunct="1">
        <a:spcBef>
          <a:spcPct val="0"/>
        </a:spcBef>
        <a:buNone/>
        <a:defRPr sz="36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1" y="2763227"/>
            <a:ext cx="432047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b="1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Paasprogramma</a:t>
            </a:r>
            <a:r>
              <a:rPr kumimoji="0" lang="en-US" altLang="ko-KR" sz="2000" b="1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2022</a:t>
            </a:r>
            <a:endParaRPr kumimoji="0" lang="en-US" altLang="ko-KR" sz="2000" b="1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251520" y="1681366"/>
            <a:ext cx="432048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3200" b="1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</a:rPr>
              <a:t>Jezus</a:t>
            </a:r>
            <a:r>
              <a:rPr lang="en-US" altLang="ko-KR" sz="3200" b="1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</a:rPr>
              <a:t> en Petrus, </a:t>
            </a:r>
          </a:p>
          <a:p>
            <a:pPr algn="ctr"/>
            <a:r>
              <a:rPr lang="en-US" altLang="ko-KR" sz="3200" b="1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</a:rPr>
              <a:t>een</a:t>
            </a:r>
            <a:r>
              <a:rPr lang="en-US" altLang="ko-KR" sz="3200" b="1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</a:rPr>
              <a:t> </a:t>
            </a:r>
            <a:r>
              <a:rPr lang="en-US" altLang="ko-KR" sz="3200" b="1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</a:rPr>
              <a:t>mens</a:t>
            </a:r>
            <a:r>
              <a:rPr lang="en-US" altLang="ko-KR" sz="3200" b="1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</a:rPr>
              <a:t> </a:t>
            </a:r>
            <a:r>
              <a:rPr lang="en-US" altLang="ko-KR" sz="3200" b="1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</a:rPr>
              <a:t>als</a:t>
            </a:r>
            <a:r>
              <a:rPr lang="en-US" altLang="ko-KR" sz="3200" b="1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</a:rPr>
              <a:t> </a:t>
            </a:r>
            <a:r>
              <a:rPr lang="en-US" altLang="ko-KR" sz="3200" b="1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맑은 고딕" pitchFamily="50" charset="-127"/>
                <a:cs typeface="Calibri" panose="020F0502020204030204" pitchFamily="34" charset="0"/>
              </a:rPr>
              <a:t>ik</a:t>
            </a:r>
            <a:endParaRPr lang="en-US" altLang="ko-KR" sz="3200" b="1" dirty="0" smtClean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ea typeface="맑은 고딕" pitchFamily="50" charset="-127"/>
              <a:cs typeface="Calibri" panose="020F0502020204030204" pitchFamily="34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lc="http://schemas.openxmlformats.org/drawingml/2006/lockedCanvas" xmlns:a16="http://schemas.microsoft.com/office/drawing/2014/main" xmlns="" id="{2AC8CCB4-A049-42DA-A92D-09645B78A66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644" y="3723878"/>
            <a:ext cx="2088232" cy="482546"/>
          </a:xfrm>
          <a:prstGeom prst="rect">
            <a:avLst/>
          </a:pr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303447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400" u="sng" dirty="0">
                <a:latin typeface="Calibri" panose="020F0502020204030204" pitchFamily="34" charset="0"/>
                <a:cs typeface="Calibri" panose="020F0502020204030204" pitchFamily="34" charset="0"/>
              </a:rPr>
              <a:t>Lezen:</a:t>
            </a: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400" i="1" dirty="0">
                <a:latin typeface="Calibri" panose="020F0502020204030204" pitchFamily="34" charset="0"/>
                <a:cs typeface="Calibri" panose="020F0502020204030204" pitchFamily="34" charset="0"/>
              </a:rPr>
              <a:t>Belijdenis</a:t>
            </a: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 Mattheus 16:13-25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I. De lijdende Heiland en Petrus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0594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Zingen</a:t>
            </a:r>
            <a:r>
              <a:rPr lang="en-US" altLang="ko-K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nl-NL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Schriftberijming </a:t>
            </a: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24 vers 1,4,5 </a:t>
            </a:r>
            <a:r>
              <a:rPr lang="nl-NL" sz="1800" b="0" i="1" dirty="0">
                <a:latin typeface="Calibri" panose="020F0502020204030204" pitchFamily="34" charset="0"/>
                <a:cs typeface="Calibri" panose="020F0502020204030204" pitchFamily="34" charset="0"/>
              </a:rPr>
              <a:t>(melodie Psalm 134)</a:t>
            </a: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ko-KR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699542"/>
            <a:ext cx="6624736" cy="4176464"/>
          </a:xfrm>
        </p:spPr>
        <p:txBody>
          <a:bodyPr/>
          <a:lstStyle/>
          <a:p>
            <a:r>
              <a:rPr lang="nl-NL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Wij </a:t>
            </a: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roepen Koning Christus aan,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van God, de Vader, uitgegaan: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nl-NL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menslijk</a:t>
            </a: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 vlees en </a:t>
            </a:r>
            <a:r>
              <a:rPr lang="nl-NL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menslijk</a:t>
            </a: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 bloed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heeft ons Gods eigen Zoon ontmoet.</a:t>
            </a:r>
          </a:p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In heel de wereld is gehoord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dit blijde evangelie woord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en waar de tijding werd geloofd,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is Hij erkend als Heer en Hoofd</a:t>
            </a:r>
            <a:r>
              <a:rPr lang="nl-NL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ko-KR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1076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Zingen</a:t>
            </a:r>
            <a:r>
              <a:rPr lang="en-US" altLang="ko-K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nl-NL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Schriftberijming </a:t>
            </a: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24 vers 1,4,5 </a:t>
            </a:r>
            <a:r>
              <a:rPr lang="nl-NL" sz="1800" b="0" i="1" dirty="0">
                <a:latin typeface="Calibri" panose="020F0502020204030204" pitchFamily="34" charset="0"/>
                <a:cs typeface="Calibri" panose="020F0502020204030204" pitchFamily="34" charset="0"/>
              </a:rPr>
              <a:t>(melodie Psalm 134)</a:t>
            </a: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ko-KR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699542"/>
            <a:ext cx="6624736" cy="4176464"/>
          </a:xfrm>
        </p:spPr>
        <p:txBody>
          <a:bodyPr/>
          <a:lstStyle/>
          <a:p>
            <a:r>
              <a:rPr lang="nl-NL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De </a:t>
            </a: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Vader zelf sprak tot zijn Zoon: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Zit aan mijn zijde op mijn troon,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tot zich uw laatste vijand buigt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en aller tong U eer betuigt.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ko-KR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83730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400" u="sng" dirty="0">
                <a:latin typeface="Calibri" panose="020F0502020204030204" pitchFamily="34" charset="0"/>
                <a:cs typeface="Calibri" panose="020F0502020204030204" pitchFamily="34" charset="0"/>
              </a:rPr>
              <a:t>Lezen:</a:t>
            </a: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400" i="1" dirty="0">
                <a:latin typeface="Calibri" panose="020F0502020204030204" pitchFamily="34" charset="0"/>
                <a:cs typeface="Calibri" panose="020F0502020204030204" pitchFamily="34" charset="0"/>
              </a:rPr>
              <a:t>Voetwassing </a:t>
            </a: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Johannes 13:1-15 en 36-38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I. De lijdende Heiland en Petrus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81761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ko-K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Gedicht: Voetwassing (1)</a:t>
            </a:r>
            <a:endParaRPr lang="ko-KR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699542"/>
            <a:ext cx="7272808" cy="4176464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Daar staat de kruik. Maar ik? Tóch loop ik door.</a:t>
            </a:r>
          </a:p>
          <a:p>
            <a:pPr>
              <a:spcBef>
                <a:spcPts val="0"/>
              </a:spcBef>
            </a:pP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Zou ik mijn broeders voeten moeten wassen?</a:t>
            </a:r>
          </a:p>
          <a:p>
            <a:pPr>
              <a:spcBef>
                <a:spcPts val="0"/>
              </a:spcBef>
            </a:pP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Ik kijk wel uit. Daar zal ik echt voor passen.</a:t>
            </a:r>
          </a:p>
          <a:p>
            <a:pPr>
              <a:spcBef>
                <a:spcPts val="0"/>
              </a:spcBef>
            </a:pP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Een ander mag, ik sta te hoog daarvoor.</a:t>
            </a:r>
          </a:p>
          <a:p>
            <a:pPr>
              <a:spcBef>
                <a:spcPts val="0"/>
              </a:spcBef>
            </a:pP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>
              <a:spcBef>
                <a:spcPts val="0"/>
              </a:spcBef>
            </a:pP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Ik zoek mijn plek, maar maak me alweer dik.</a:t>
            </a:r>
          </a:p>
          <a:p>
            <a:pPr>
              <a:spcBef>
                <a:spcPts val="0"/>
              </a:spcBef>
            </a:pP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Johannes heeft toch niet die plaats al ingenomen?</a:t>
            </a:r>
          </a:p>
          <a:p>
            <a:pPr>
              <a:spcBef>
                <a:spcPts val="0"/>
              </a:spcBef>
            </a:pP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Er zal toch geen onenigheid van komen?</a:t>
            </a:r>
          </a:p>
          <a:p>
            <a:pPr>
              <a:spcBef>
                <a:spcPts val="0"/>
              </a:spcBef>
            </a:pP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Het spreekt vanzelf: naast Jezus, daar hoor ík.</a:t>
            </a:r>
          </a:p>
          <a:p>
            <a:pPr>
              <a:spcBef>
                <a:spcPts val="0"/>
              </a:spcBef>
            </a:pP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>
              <a:spcBef>
                <a:spcPts val="0"/>
              </a:spcBef>
            </a:pPr>
            <a:endParaRPr lang="nl-NL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961381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ko-K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Gedicht: Voetwassing (1)</a:t>
            </a:r>
            <a:endParaRPr lang="ko-KR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699542"/>
            <a:ext cx="6624736" cy="4176464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We liggen aan, de rust is weer een feit.</a:t>
            </a:r>
          </a:p>
          <a:p>
            <a:pPr>
              <a:spcBef>
                <a:spcPts val="0"/>
              </a:spcBef>
            </a:pP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De Meester laat ons iets belangrijks weten.</a:t>
            </a:r>
          </a:p>
          <a:p>
            <a:pPr>
              <a:spcBef>
                <a:spcPts val="0"/>
              </a:spcBef>
            </a:pP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‘Het is mijn diepe wens dit Pascha nog te eten</a:t>
            </a:r>
          </a:p>
          <a:p>
            <a:pPr>
              <a:spcBef>
                <a:spcPts val="0"/>
              </a:spcBef>
            </a:pP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met jullie allemaal, voordat Ik lijd.’ </a:t>
            </a:r>
            <a:endParaRPr lang="nl-NL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nl-NL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nl-NL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Dan </a:t>
            </a: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staat Hij op. Waar gaat Hij nu naartoe?</a:t>
            </a:r>
          </a:p>
          <a:p>
            <a:pPr>
              <a:spcBef>
                <a:spcPts val="0"/>
              </a:spcBef>
            </a:pP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Ik zie Hem naar de kruik met water lopen.</a:t>
            </a:r>
          </a:p>
          <a:p>
            <a:pPr>
              <a:spcBef>
                <a:spcPts val="0"/>
              </a:spcBef>
            </a:pP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Zijn kleed uitdoen, de linnen doek om knopen.</a:t>
            </a:r>
          </a:p>
          <a:p>
            <a:pPr>
              <a:spcBef>
                <a:spcPts val="0"/>
              </a:spcBef>
            </a:pP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Alsof Hij zeggen wil: Zien jullie wat Ik doe?</a:t>
            </a:r>
          </a:p>
          <a:p>
            <a:pPr>
              <a:spcBef>
                <a:spcPts val="0"/>
              </a:spcBef>
            </a:pP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2137760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ko-K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Gedicht: Voetwassing (1)</a:t>
            </a:r>
            <a:endParaRPr lang="ko-KR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699542"/>
            <a:ext cx="6624736" cy="4176464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De boosheid komt al heel gauw in mij op.</a:t>
            </a:r>
          </a:p>
          <a:p>
            <a:pPr>
              <a:spcBef>
                <a:spcPts val="0"/>
              </a:spcBef>
            </a:pP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Gaat Hij, de Meester, slavenwerk verrichten?</a:t>
            </a:r>
          </a:p>
          <a:p>
            <a:pPr>
              <a:spcBef>
                <a:spcPts val="0"/>
              </a:spcBef>
            </a:pP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Maar dát kan Hij Zichzelf toch niet verplichten?</a:t>
            </a:r>
          </a:p>
          <a:p>
            <a:pPr>
              <a:spcBef>
                <a:spcPts val="0"/>
              </a:spcBef>
            </a:pP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Dat gaat te ver. De wereld op zijn kop!</a:t>
            </a:r>
          </a:p>
          <a:p>
            <a:pPr>
              <a:spcBef>
                <a:spcPts val="0"/>
              </a:spcBef>
            </a:pP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>
              <a:spcBef>
                <a:spcPts val="0"/>
              </a:spcBef>
            </a:pP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Hij is nu vlak bij mij. Het gaat al snel.</a:t>
            </a:r>
          </a:p>
          <a:p>
            <a:pPr>
              <a:spcBef>
                <a:spcPts val="0"/>
              </a:spcBef>
            </a:pP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‘Kom Petrus, geef Mij nu je vuile voeten.’</a:t>
            </a:r>
          </a:p>
          <a:p>
            <a:pPr>
              <a:spcBef>
                <a:spcPts val="0"/>
              </a:spcBef>
            </a:pP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Ik weiger. Het had andersom gemoeten.</a:t>
            </a:r>
          </a:p>
          <a:p>
            <a:pPr>
              <a:spcBef>
                <a:spcPts val="0"/>
              </a:spcBef>
            </a:pP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‘Nu snap je het nog niet, maar later wel.’</a:t>
            </a:r>
          </a:p>
          <a:p>
            <a:pPr>
              <a:spcBef>
                <a:spcPts val="0"/>
              </a:spcBef>
            </a:pP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nl-NL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11297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ko-K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Gedicht: Voetwassing (1)</a:t>
            </a:r>
            <a:endParaRPr lang="ko-KR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547664" y="699542"/>
            <a:ext cx="7488832" cy="4176464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Toch houd ik vol: ‘U wast mijn voeten niet!‘</a:t>
            </a:r>
          </a:p>
          <a:p>
            <a:pPr>
              <a:spcBef>
                <a:spcPts val="0"/>
              </a:spcBef>
            </a:pP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‘Als Ik niet was, hebben wij niets te delen’, zegt Jezus nu.</a:t>
            </a:r>
          </a:p>
          <a:p>
            <a:pPr>
              <a:spcBef>
                <a:spcPts val="0"/>
              </a:spcBef>
            </a:pP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Met Hem valt niet te spelen.</a:t>
            </a:r>
          </a:p>
          <a:p>
            <a:pPr>
              <a:spcBef>
                <a:spcPts val="0"/>
              </a:spcBef>
            </a:pP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Ik heb te doen wat Jezus mij gebiedt…</a:t>
            </a:r>
          </a:p>
          <a:p>
            <a:pPr>
              <a:spcBef>
                <a:spcPts val="0"/>
              </a:spcBef>
            </a:pP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>
              <a:spcBef>
                <a:spcPts val="0"/>
              </a:spcBef>
            </a:pP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‘Dan niet alleen mijn voeten, ook mijn hoofd.</a:t>
            </a:r>
          </a:p>
          <a:p>
            <a:pPr>
              <a:spcBef>
                <a:spcPts val="0"/>
              </a:spcBef>
            </a:pP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En reinig dan ook allebei mijn handen.‘</a:t>
            </a:r>
          </a:p>
          <a:p>
            <a:pPr>
              <a:spcBef>
                <a:spcPts val="0"/>
              </a:spcBef>
            </a:pP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‘Dat hoeft niet.’ En ik voel Zijn liefde branden.</a:t>
            </a:r>
          </a:p>
          <a:p>
            <a:pPr>
              <a:spcBef>
                <a:spcPts val="0"/>
              </a:spcBef>
            </a:pP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‘Je bent al rein, je hebt Mijn woord geloofd.’....</a:t>
            </a:r>
          </a:p>
        </p:txBody>
      </p:sp>
    </p:spTree>
    <p:extLst>
      <p:ext uri="{BB962C8B-B14F-4D97-AF65-F5344CB8AC3E}">
        <p14:creationId xmlns:p14="http://schemas.microsoft.com/office/powerpoint/2010/main" val="14790665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051720" y="1167594"/>
            <a:ext cx="5472608" cy="3636404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nl-NL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Aan de maaltijd wordt het stil,</a:t>
            </a:r>
          </a:p>
          <a:p>
            <a:pPr>
              <a:spcBef>
                <a:spcPts val="0"/>
              </a:spcBef>
            </a:pPr>
            <a:r>
              <a:rPr lang="nl-NL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als de Meester knielen wil,</a:t>
            </a:r>
          </a:p>
          <a:p>
            <a:pPr>
              <a:spcBef>
                <a:spcPts val="0"/>
              </a:spcBef>
            </a:pPr>
            <a:r>
              <a:rPr lang="nl-NL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vol liefde als een knecht</a:t>
            </a:r>
          </a:p>
          <a:p>
            <a:pPr>
              <a:spcBef>
                <a:spcPts val="0"/>
              </a:spcBef>
            </a:pPr>
            <a:r>
              <a:rPr lang="nl-NL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elk apart de voeten wast en zegt:</a:t>
            </a:r>
          </a:p>
          <a:p>
            <a:pPr>
              <a:spcBef>
                <a:spcPts val="0"/>
              </a:spcBef>
            </a:pPr>
            <a:r>
              <a:rPr lang="nl-NL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>
              <a:spcBef>
                <a:spcPts val="0"/>
              </a:spcBef>
            </a:pPr>
            <a:r>
              <a:rPr lang="nl-NL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Dit is wat Ik wil dat jullie doen,</a:t>
            </a:r>
          </a:p>
          <a:p>
            <a:pPr>
              <a:spcBef>
                <a:spcPts val="0"/>
              </a:spcBef>
            </a:pPr>
            <a:r>
              <a:rPr lang="nl-NL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dit is waarom Ik bij jullie neerkniel.</a:t>
            </a:r>
          </a:p>
          <a:p>
            <a:pPr>
              <a:spcBef>
                <a:spcPts val="0"/>
              </a:spcBef>
            </a:pPr>
            <a:r>
              <a:rPr lang="nl-NL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Dit is hoe mijn kerk behoort te zijn,</a:t>
            </a:r>
          </a:p>
          <a:p>
            <a:pPr>
              <a:spcBef>
                <a:spcPts val="0"/>
              </a:spcBef>
            </a:pPr>
            <a:r>
              <a:rPr lang="nl-NL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dit is wat de wereld ziet van Mij,</a:t>
            </a:r>
          </a:p>
          <a:p>
            <a:pPr>
              <a:spcBef>
                <a:spcPts val="0"/>
              </a:spcBef>
            </a:pPr>
            <a:r>
              <a:rPr lang="nl-NL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als je Mij gaat volgen.</a:t>
            </a:r>
          </a:p>
          <a:p>
            <a:pPr>
              <a:spcBef>
                <a:spcPts val="0"/>
              </a:spcBef>
            </a:pPr>
            <a:r>
              <a:rPr lang="nl-NL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I. De lijdende Heiland en Petrus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107504" y="1059582"/>
            <a:ext cx="1080120" cy="3744416"/>
          </a:xfrm>
          <a:prstGeom prst="rect">
            <a:avLst/>
          </a:prstGeom>
        </p:spPr>
        <p:txBody>
          <a:bodyPr vert="vert270"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nl-NL" sz="2400" u="sng" dirty="0" smtClean="0">
                <a:solidFill>
                  <a:schemeClr val="tx1"/>
                </a:solidFill>
              </a:rPr>
              <a:t>Zingen</a:t>
            </a:r>
            <a:r>
              <a:rPr lang="nl-NL" sz="2400" dirty="0" smtClean="0">
                <a:solidFill>
                  <a:schemeClr val="tx1"/>
                </a:solidFill>
              </a:rPr>
              <a:t>: Opwekking 705</a:t>
            </a:r>
            <a:endParaRPr lang="nl-NL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715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I. De lijdende Heiland en Petrus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107504" y="1059582"/>
            <a:ext cx="1080120" cy="3744416"/>
          </a:xfrm>
          <a:prstGeom prst="rect">
            <a:avLst/>
          </a:prstGeom>
        </p:spPr>
        <p:txBody>
          <a:bodyPr vert="vert270"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nl-NL" sz="2400" u="sng" dirty="0" smtClean="0">
                <a:solidFill>
                  <a:schemeClr val="tx1"/>
                </a:solidFill>
              </a:rPr>
              <a:t>Zingen</a:t>
            </a:r>
            <a:r>
              <a:rPr lang="nl-NL" sz="2400" dirty="0" smtClean="0">
                <a:solidFill>
                  <a:schemeClr val="tx1"/>
                </a:solidFill>
              </a:rPr>
              <a:t>: Opwekking 705</a:t>
            </a:r>
            <a:endParaRPr lang="nl-NL" sz="2400" dirty="0">
              <a:solidFill>
                <a:schemeClr val="tx1"/>
              </a:solidFill>
            </a:endParaRPr>
          </a:p>
        </p:txBody>
      </p:sp>
      <p:sp>
        <p:nvSpPr>
          <p:cNvPr id="5" name="Rechthoek 4"/>
          <p:cNvSpPr/>
          <p:nvPr/>
        </p:nvSpPr>
        <p:spPr>
          <a:xfrm>
            <a:off x="1619672" y="1563638"/>
            <a:ext cx="6804248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nl-NL" sz="2200" i="1" dirty="0">
                <a:latin typeface="Calibri" panose="020F0502020204030204" pitchFamily="34" charset="0"/>
                <a:cs typeface="Calibri" panose="020F0502020204030204" pitchFamily="34" charset="0"/>
              </a:rPr>
              <a:t>Refrein: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endParaRPr lang="nl-NL" sz="2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nl-NL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Toon 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mijn liefde, aan de ander</a:t>
            </a:r>
            <a:r>
              <a:rPr lang="nl-NL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, dien 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de ander, </a:t>
            </a:r>
            <a:endParaRPr lang="nl-NL" sz="2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nl-NL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zo 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heb Ik ook jou liefgehad.</a:t>
            </a:r>
          </a:p>
          <a:p>
            <a:pPr>
              <a:spcBef>
                <a:spcPts val="0"/>
              </a:spcBef>
            </a:pPr>
            <a:r>
              <a:rPr lang="nl-NL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Heb 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elkaar lief, wat er ook gebeurt</a:t>
            </a:r>
            <a:r>
              <a:rPr lang="nl-NL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, dien 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de ander, </a:t>
            </a:r>
            <a:endParaRPr lang="nl-NL" sz="2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nl-NL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zo 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heb Ik ook jou liefgehad.</a:t>
            </a:r>
            <a:endParaRPr lang="nl-NL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91237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619672" y="915566"/>
            <a:ext cx="7272808" cy="4227934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In de wereld wordt het stil,</a:t>
            </a:r>
          </a:p>
          <a:p>
            <a:pPr>
              <a:spcBef>
                <a:spcPts val="0"/>
              </a:spcBef>
            </a:pP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als wij doen wat Jezus wil</a:t>
            </a:r>
          </a:p>
          <a:p>
            <a:pPr>
              <a:spcBef>
                <a:spcPts val="0"/>
              </a:spcBef>
            </a:pP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en gaan dienen als een knecht,</a:t>
            </a:r>
          </a:p>
          <a:p>
            <a:pPr>
              <a:spcBef>
                <a:spcPts val="0"/>
              </a:spcBef>
            </a:pP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zoals Hij ons heeft gezegd. Hij zei:</a:t>
            </a:r>
          </a:p>
          <a:p>
            <a:pPr>
              <a:spcBef>
                <a:spcPts val="0"/>
              </a:spcBef>
            </a:pP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>
              <a:spcBef>
                <a:spcPts val="0"/>
              </a:spcBef>
            </a:pP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Dit is wat Ik wil dat jullie doen,</a:t>
            </a:r>
          </a:p>
          <a:p>
            <a:pPr>
              <a:spcBef>
                <a:spcPts val="0"/>
              </a:spcBef>
            </a:pP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dit is waarom Ik bij jullie neerkniel.</a:t>
            </a:r>
          </a:p>
          <a:p>
            <a:pPr>
              <a:spcBef>
                <a:spcPts val="0"/>
              </a:spcBef>
            </a:pP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Dit is hoe mijn kerk behoort te zijn,</a:t>
            </a:r>
          </a:p>
          <a:p>
            <a:pPr>
              <a:spcBef>
                <a:spcPts val="0"/>
              </a:spcBef>
            </a:pP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dit is wat de wereld ziet van Mij,</a:t>
            </a:r>
          </a:p>
          <a:p>
            <a:pPr>
              <a:spcBef>
                <a:spcPts val="0"/>
              </a:spcBef>
            </a:pP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als je Mij gaat volgen</a:t>
            </a:r>
            <a:r>
              <a:rPr lang="nl-NL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nl-NL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I. De lijdende Heiland en Petrus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107504" y="1059582"/>
            <a:ext cx="1080120" cy="3744416"/>
          </a:xfrm>
          <a:prstGeom prst="rect">
            <a:avLst/>
          </a:prstGeom>
        </p:spPr>
        <p:txBody>
          <a:bodyPr vert="vert270"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nl-NL" sz="2400" u="sng" dirty="0" smtClean="0">
                <a:solidFill>
                  <a:schemeClr val="tx1"/>
                </a:solidFill>
              </a:rPr>
              <a:t>Zingen</a:t>
            </a:r>
            <a:r>
              <a:rPr lang="nl-NL" sz="2400" dirty="0" smtClean="0">
                <a:solidFill>
                  <a:schemeClr val="tx1"/>
                </a:solidFill>
              </a:rPr>
              <a:t>: Opwekking 705</a:t>
            </a:r>
            <a:endParaRPr lang="nl-NL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08682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I. De lijdende Heiland en Petrus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107504" y="1059582"/>
            <a:ext cx="1080120" cy="3744416"/>
          </a:xfrm>
          <a:prstGeom prst="rect">
            <a:avLst/>
          </a:prstGeom>
        </p:spPr>
        <p:txBody>
          <a:bodyPr vert="vert270"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nl-NL" sz="2400" u="sng" dirty="0" smtClean="0">
                <a:solidFill>
                  <a:schemeClr val="tx1"/>
                </a:solidFill>
              </a:rPr>
              <a:t>Zingen</a:t>
            </a:r>
            <a:r>
              <a:rPr lang="nl-NL" sz="2400" dirty="0" smtClean="0">
                <a:solidFill>
                  <a:schemeClr val="tx1"/>
                </a:solidFill>
              </a:rPr>
              <a:t>: Opwekking 705</a:t>
            </a:r>
            <a:endParaRPr lang="nl-NL" sz="2400" dirty="0">
              <a:solidFill>
                <a:schemeClr val="tx1"/>
              </a:solidFill>
            </a:endParaRPr>
          </a:p>
        </p:txBody>
      </p:sp>
      <p:sp>
        <p:nvSpPr>
          <p:cNvPr id="5" name="Rechthoek 4"/>
          <p:cNvSpPr/>
          <p:nvPr/>
        </p:nvSpPr>
        <p:spPr>
          <a:xfrm>
            <a:off x="1619672" y="1563638"/>
            <a:ext cx="6804248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nl-NL" sz="2200" i="1" dirty="0">
                <a:latin typeface="Calibri" panose="020F0502020204030204" pitchFamily="34" charset="0"/>
                <a:cs typeface="Calibri" panose="020F0502020204030204" pitchFamily="34" charset="0"/>
              </a:rPr>
              <a:t>Refrein: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endParaRPr lang="nl-NL" sz="2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nl-NL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Toon 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mijn liefde, aan de ander</a:t>
            </a:r>
            <a:r>
              <a:rPr lang="nl-NL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, dien 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de ander, </a:t>
            </a:r>
            <a:endParaRPr lang="nl-NL" sz="2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nl-NL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zo 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heb Ik ook jou liefgehad.</a:t>
            </a:r>
          </a:p>
          <a:p>
            <a:pPr>
              <a:spcBef>
                <a:spcPts val="0"/>
              </a:spcBef>
            </a:pPr>
            <a:r>
              <a:rPr lang="nl-NL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Heb 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elkaar lief, wat er ook gebeurt</a:t>
            </a:r>
            <a:r>
              <a:rPr lang="nl-NL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, dien 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de ander, </a:t>
            </a:r>
            <a:endParaRPr lang="nl-NL" sz="2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nl-NL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zo 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heb Ik ook jou liefgehad.</a:t>
            </a:r>
            <a:endParaRPr lang="nl-NL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7611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763688" y="1347614"/>
            <a:ext cx="5688632" cy="3626135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1 Toen Jezus wist: nu is gekomen</a:t>
            </a:r>
          </a:p>
          <a:p>
            <a:pPr>
              <a:spcBef>
                <a:spcPts val="0"/>
              </a:spcBef>
            </a:pP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het uur om door de nacht te gaan,</a:t>
            </a:r>
          </a:p>
          <a:p>
            <a:pPr>
              <a:spcBef>
                <a:spcPts val="0"/>
              </a:spcBef>
            </a:pP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heeft Hij een linnen doek genomen</a:t>
            </a:r>
          </a:p>
          <a:p>
            <a:pPr>
              <a:spcBef>
                <a:spcPts val="0"/>
              </a:spcBef>
            </a:pP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en water in een schaal gedaan.</a:t>
            </a:r>
          </a:p>
          <a:p>
            <a:pPr>
              <a:spcBef>
                <a:spcPts val="0"/>
              </a:spcBef>
            </a:pP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>
              <a:spcBef>
                <a:spcPts val="0"/>
              </a:spcBef>
            </a:pP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2 Hij gaf ons zwijgende een teken</a:t>
            </a:r>
          </a:p>
          <a:p>
            <a:pPr>
              <a:spcBef>
                <a:spcPts val="0"/>
              </a:spcBef>
            </a:pP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en kwam ons voet voor voet nabij,</a:t>
            </a:r>
          </a:p>
          <a:p>
            <a:pPr>
              <a:spcBef>
                <a:spcPts val="0"/>
              </a:spcBef>
            </a:pP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Hij deed het water van zich spreken,</a:t>
            </a:r>
          </a:p>
          <a:p>
            <a:pPr>
              <a:spcBef>
                <a:spcPts val="0"/>
              </a:spcBef>
            </a:pP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het stort zich uit en reinigt mij.</a:t>
            </a:r>
          </a:p>
          <a:p>
            <a:pPr>
              <a:spcBef>
                <a:spcPts val="0"/>
              </a:spcBef>
            </a:pP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I. De lijdende Heiland en Petrus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107504" y="1059582"/>
            <a:ext cx="1080120" cy="3744416"/>
          </a:xfrm>
          <a:prstGeom prst="rect">
            <a:avLst/>
          </a:prstGeom>
        </p:spPr>
        <p:txBody>
          <a:bodyPr vert="vert270"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nl-NL" sz="2400" u="sng" dirty="0" err="1">
                <a:solidFill>
                  <a:schemeClr val="tx1"/>
                </a:solidFill>
              </a:rPr>
              <a:t>Òf</a:t>
            </a:r>
            <a:r>
              <a:rPr lang="nl-NL" sz="2400" u="sng" dirty="0">
                <a:solidFill>
                  <a:schemeClr val="tx1"/>
                </a:solidFill>
              </a:rPr>
              <a:t> Zingen</a:t>
            </a:r>
            <a:r>
              <a:rPr lang="nl-NL" sz="2400" dirty="0">
                <a:solidFill>
                  <a:schemeClr val="tx1"/>
                </a:solidFill>
              </a:rPr>
              <a:t>: Gezang 569 </a:t>
            </a:r>
            <a:endParaRPr lang="nl-NL" sz="2400" dirty="0" smtClean="0">
              <a:solidFill>
                <a:schemeClr val="tx1"/>
              </a:solidFill>
            </a:endParaRPr>
          </a:p>
          <a:p>
            <a:r>
              <a:rPr lang="nl-NL" sz="1600" i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nl-NL" sz="16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melodie Psalm 140)</a:t>
            </a:r>
            <a:endParaRPr lang="nl-NL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10006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I. De lijdende Heiland en Petrus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107504" y="1059582"/>
            <a:ext cx="1080120" cy="3744416"/>
          </a:xfrm>
          <a:prstGeom prst="rect">
            <a:avLst/>
          </a:prstGeom>
        </p:spPr>
        <p:txBody>
          <a:bodyPr vert="vert270"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nl-NL" sz="2400" u="sng" dirty="0" err="1">
                <a:solidFill>
                  <a:schemeClr val="tx1"/>
                </a:solidFill>
              </a:rPr>
              <a:t>Òf</a:t>
            </a:r>
            <a:r>
              <a:rPr lang="nl-NL" sz="2400" u="sng" dirty="0">
                <a:solidFill>
                  <a:schemeClr val="tx1"/>
                </a:solidFill>
              </a:rPr>
              <a:t> Zingen</a:t>
            </a:r>
            <a:r>
              <a:rPr lang="nl-NL" sz="2400" dirty="0">
                <a:solidFill>
                  <a:schemeClr val="tx1"/>
                </a:solidFill>
              </a:rPr>
              <a:t>: Gezang 569 </a:t>
            </a:r>
            <a:endParaRPr lang="nl-NL" sz="2400" dirty="0" smtClean="0">
              <a:solidFill>
                <a:schemeClr val="tx1"/>
              </a:solidFill>
            </a:endParaRPr>
          </a:p>
          <a:p>
            <a:r>
              <a:rPr lang="nl-NL" sz="1600" i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nl-NL" sz="16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melodie Psalm 140)</a:t>
            </a:r>
            <a:endParaRPr lang="nl-NL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kstvak 4"/>
          <p:cNvSpPr txBox="1"/>
          <p:nvPr/>
        </p:nvSpPr>
        <p:spPr>
          <a:xfrm>
            <a:off x="1763688" y="1419622"/>
            <a:ext cx="561662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</a:pP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3 Zo is de Heer een knecht geworden</a:t>
            </a:r>
          </a:p>
          <a:p>
            <a:pPr>
              <a:spcBef>
                <a:spcPts val="0"/>
              </a:spcBef>
            </a:pP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en tot de bodem toe gegaan</a:t>
            </a:r>
          </a:p>
          <a:p>
            <a:pPr>
              <a:spcBef>
                <a:spcPts val="0"/>
              </a:spcBef>
            </a:pP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om ons met ootmoed te omgorden,</a:t>
            </a:r>
          </a:p>
          <a:p>
            <a:pPr>
              <a:spcBef>
                <a:spcPts val="0"/>
              </a:spcBef>
            </a:pP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Hij doet ons zijn geringheid aan.</a:t>
            </a:r>
          </a:p>
          <a:p>
            <a:pPr>
              <a:spcBef>
                <a:spcPts val="0"/>
              </a:spcBef>
            </a:pP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>
              <a:spcBef>
                <a:spcPts val="0"/>
              </a:spcBef>
            </a:pP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4 Heer van mijn hart, U bent gekomen</a:t>
            </a:r>
          </a:p>
          <a:p>
            <a:pPr>
              <a:spcBef>
                <a:spcPts val="0"/>
              </a:spcBef>
            </a:pP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de nacht door naar uw grote dag,</a:t>
            </a:r>
          </a:p>
          <a:p>
            <a:pPr>
              <a:spcBef>
                <a:spcPts val="0"/>
              </a:spcBef>
            </a:pP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ik heb in eenvoud aangenomen</a:t>
            </a:r>
          </a:p>
          <a:p>
            <a:pPr>
              <a:spcBef>
                <a:spcPts val="0"/>
              </a:spcBef>
            </a:pP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dat ik U daarin volgen mag.</a:t>
            </a:r>
          </a:p>
          <a:p>
            <a:endParaRPr lang="nl-NL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656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ko-K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Gedicht: Voetwassing (2)</a:t>
            </a:r>
            <a:endParaRPr lang="ko-KR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699542"/>
            <a:ext cx="6624736" cy="4176464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Hij ruimt de spullen op en ligt weer aan.</a:t>
            </a:r>
          </a:p>
          <a:p>
            <a:pPr>
              <a:spcBef>
                <a:spcPts val="0"/>
              </a:spcBef>
            </a:pP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Ik voel de schaamte nu naar boven komen.</a:t>
            </a:r>
          </a:p>
          <a:p>
            <a:pPr>
              <a:spcBef>
                <a:spcPts val="0"/>
              </a:spcBef>
            </a:pP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Hij heeft het laagste plaatsje ingenomen</a:t>
            </a:r>
          </a:p>
          <a:p>
            <a:pPr>
              <a:spcBef>
                <a:spcPts val="0"/>
              </a:spcBef>
            </a:pP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en zegt: ‘Zie je wat Ik bij jullie heb gedaan?</a:t>
            </a:r>
          </a:p>
          <a:p>
            <a:pPr>
              <a:spcBef>
                <a:spcPts val="0"/>
              </a:spcBef>
            </a:pP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>
              <a:spcBef>
                <a:spcPts val="0"/>
              </a:spcBef>
            </a:pP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Als je nu zelf, dit alles overziend, beseft,</a:t>
            </a:r>
          </a:p>
          <a:p>
            <a:pPr>
              <a:spcBef>
                <a:spcPts val="0"/>
              </a:spcBef>
            </a:pP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dat Ik, de Meester, jullie voeten gewassen heb:</a:t>
            </a:r>
          </a:p>
          <a:p>
            <a:pPr>
              <a:spcBef>
                <a:spcPts val="0"/>
              </a:spcBef>
            </a:pP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Doe zélf wat had gemoeten.</a:t>
            </a:r>
          </a:p>
          <a:p>
            <a:pPr>
              <a:spcBef>
                <a:spcPts val="0"/>
              </a:spcBef>
            </a:pP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Wees net als Ik, als één die anderen dient.’</a:t>
            </a:r>
          </a:p>
          <a:p>
            <a:pPr>
              <a:spcBef>
                <a:spcPts val="0"/>
              </a:spcBef>
            </a:pP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5962667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ko-K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Gedicht: Voetwassing (2)</a:t>
            </a:r>
            <a:endParaRPr lang="ko-KR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699542"/>
            <a:ext cx="6624736" cy="4176464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Die waterkruik wees mij op mijn gebrek.</a:t>
            </a:r>
          </a:p>
          <a:p>
            <a:pPr>
              <a:spcBef>
                <a:spcPts val="0"/>
              </a:spcBef>
            </a:pP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Ik wilde niet de minste zijn, de kleinste.</a:t>
            </a:r>
          </a:p>
          <a:p>
            <a:pPr>
              <a:spcBef>
                <a:spcPts val="0"/>
              </a:spcBef>
            </a:pP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Maar Jezus’ wasbeurt maakte mij de reinste.</a:t>
            </a:r>
          </a:p>
          <a:p>
            <a:pPr>
              <a:spcBef>
                <a:spcPts val="0"/>
              </a:spcBef>
            </a:pP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Hij wees mij liefdevol de juiste plek.</a:t>
            </a:r>
          </a:p>
          <a:p>
            <a:pPr>
              <a:spcBef>
                <a:spcPts val="0"/>
              </a:spcBef>
            </a:pPr>
            <a:endParaRPr lang="nl-NL" sz="2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nl-NL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En 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later, toen begreep ik het pas goed.</a:t>
            </a:r>
          </a:p>
          <a:p>
            <a:pPr>
              <a:spcBef>
                <a:spcPts val="0"/>
              </a:spcBef>
            </a:pP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Ik viel zo diep, ik hoor mijzelf nóg zweren:</a:t>
            </a:r>
          </a:p>
          <a:p>
            <a:pPr>
              <a:spcBef>
                <a:spcPts val="0"/>
              </a:spcBef>
            </a:pP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‘Ik ken Hem niet, ik hoor niet bij die Heere!’</a:t>
            </a:r>
          </a:p>
          <a:p>
            <a:pPr>
              <a:spcBef>
                <a:spcPts val="0"/>
              </a:spcBef>
            </a:pP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Maar Jezus diende mij, Hij gaf Zijn bloed.</a:t>
            </a:r>
          </a:p>
          <a:p>
            <a:pPr>
              <a:spcBef>
                <a:spcPts val="0"/>
              </a:spcBef>
            </a:pP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2649794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ko-K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Gedicht: Voetwassing (2)</a:t>
            </a:r>
            <a:endParaRPr lang="ko-KR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699542"/>
            <a:ext cx="6624736" cy="4176464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>
              <a:spcBef>
                <a:spcPts val="0"/>
              </a:spcBef>
            </a:pP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Dat ik bij Hem mocht horen, hield mij klein.</a:t>
            </a:r>
          </a:p>
          <a:p>
            <a:pPr>
              <a:spcBef>
                <a:spcPts val="0"/>
              </a:spcBef>
            </a:pP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Hij kon mij, ondanks hoogmoed, tóch gebruiken.</a:t>
            </a:r>
          </a:p>
          <a:p>
            <a:pPr>
              <a:spcBef>
                <a:spcPts val="0"/>
              </a:spcBef>
            </a:pP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Zie jij soms onderweg ook waterkruiken?</a:t>
            </a:r>
          </a:p>
          <a:p>
            <a:pPr>
              <a:spcBef>
                <a:spcPts val="0"/>
              </a:spcBef>
            </a:pP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Pak ze dan op, en wil de minste zijn!</a:t>
            </a:r>
          </a:p>
          <a:p>
            <a:pPr>
              <a:spcBef>
                <a:spcPts val="0"/>
              </a:spcBef>
            </a:pP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>
              <a:spcBef>
                <a:spcPts val="0"/>
              </a:spcBef>
            </a:pP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Lukt het je niet? Daar aan het kruis hangt Hij.</a:t>
            </a:r>
          </a:p>
          <a:p>
            <a:pPr>
              <a:spcBef>
                <a:spcPts val="0"/>
              </a:spcBef>
            </a:pP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Hij heeft niet slechts Zijn kleden afgegeven,</a:t>
            </a:r>
          </a:p>
          <a:p>
            <a:pPr>
              <a:spcBef>
                <a:spcPts val="0"/>
              </a:spcBef>
            </a:pP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Hij liet Zijn liefde zien, Hij gaf Zijn leven</a:t>
            </a:r>
          </a:p>
          <a:p>
            <a:pPr>
              <a:spcBef>
                <a:spcPts val="0"/>
              </a:spcBef>
            </a:pP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en zegt: ‘Zó dien ik jou. Dien jij nu Mij</a:t>
            </a:r>
            <a:r>
              <a:rPr lang="nl-NL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?’</a:t>
            </a:r>
          </a:p>
          <a:p>
            <a:pPr>
              <a:spcBef>
                <a:spcPts val="0"/>
              </a:spcBef>
            </a:pPr>
            <a:r>
              <a:rPr lang="nl-NL" sz="16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Anja den Otter</a:t>
            </a:r>
            <a:endParaRPr lang="nl-NL" sz="16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33410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400" u="sng" dirty="0">
                <a:latin typeface="Calibri" panose="020F0502020204030204" pitchFamily="34" charset="0"/>
                <a:cs typeface="Calibri" panose="020F0502020204030204" pitchFamily="34" charset="0"/>
              </a:rPr>
              <a:t>Lezen:</a:t>
            </a: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400" i="1" dirty="0">
                <a:latin typeface="Calibri" panose="020F0502020204030204" pitchFamily="34" charset="0"/>
                <a:cs typeface="Calibri" panose="020F0502020204030204" pitchFamily="34" charset="0"/>
              </a:rPr>
              <a:t>Gevangenneming </a:t>
            </a: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Mattheus 26:31-46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I. De lijdende Heiland en Petrus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2681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ko-K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Gedicht: Achtergebleven</a:t>
            </a:r>
            <a:endParaRPr lang="ko-KR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699542"/>
            <a:ext cx="6624736" cy="4176464"/>
          </a:xfrm>
        </p:spPr>
        <p:txBody>
          <a:bodyPr/>
          <a:lstStyle/>
          <a:p>
            <a: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  <a:t>Nu zwerf ik schichtig langs de donkere straten</a:t>
            </a:r>
            <a:b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  <a:t>en grijpt de radeloosheid om zijn lot</a:t>
            </a:r>
            <a:b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  <a:t>in alle hevigheid mij naar de strot,</a:t>
            </a:r>
            <a:b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  <a:t>mij, die ooit zei: ‘Nooit zal ik U verlaten!’</a:t>
            </a:r>
          </a:p>
          <a:p>
            <a: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  <a:t>Zo onbarmhartig honen mij die woorden</a:t>
            </a:r>
            <a:b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  <a:t>als grootspraak, boordevol van eigenwaan,</a:t>
            </a:r>
            <a:b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  <a:t>en elke stap die ‘k zet  bij Hem vandaan</a:t>
            </a:r>
            <a:b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  <a:t>weet ik te meer: Ze zullen Hem vermoorden!</a:t>
            </a:r>
          </a:p>
          <a:p>
            <a: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  <a:t>Dus struikel ik en val, ik ben verslagen. </a:t>
            </a:r>
            <a:b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  <a:t>De angst slaat toe: een grondeloze zee</a:t>
            </a:r>
            <a:b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  <a:t>van rampspoed spoelt mij weg en neemt Hem mee.</a:t>
            </a:r>
            <a:b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  <a:t>De toekomst zonder Hem is niet te dragen. </a:t>
            </a:r>
            <a:b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1600" i="1" dirty="0">
                <a:latin typeface="Calibri" panose="020F0502020204030204" pitchFamily="34" charset="0"/>
                <a:cs typeface="Calibri" panose="020F0502020204030204" pitchFamily="34" charset="0"/>
              </a:rPr>
              <a:t>Joke Verweerd</a:t>
            </a:r>
            <a:endParaRPr lang="nl-NL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79371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I. De lijdende Heiland en Petrus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107504" y="1059582"/>
            <a:ext cx="936104" cy="3744416"/>
          </a:xfrm>
          <a:prstGeom prst="rect">
            <a:avLst/>
          </a:prstGeom>
        </p:spPr>
        <p:txBody>
          <a:bodyPr vert="vert270"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nl-NL" sz="2200" u="sng" dirty="0" smtClean="0">
                <a:solidFill>
                  <a:schemeClr val="tx1"/>
                </a:solidFill>
              </a:rPr>
              <a:t>Zingen</a:t>
            </a:r>
            <a:r>
              <a:rPr lang="nl-NL" sz="2200" dirty="0">
                <a:solidFill>
                  <a:schemeClr val="tx1"/>
                </a:solidFill>
              </a:rPr>
              <a:t>: </a:t>
            </a:r>
            <a:r>
              <a:rPr lang="nl-NL" sz="2200" dirty="0" smtClean="0">
                <a:solidFill>
                  <a:schemeClr val="tx1"/>
                </a:solidFill>
              </a:rPr>
              <a:t>Psalm 38: 1 en 11</a:t>
            </a:r>
          </a:p>
        </p:txBody>
      </p:sp>
      <p:sp>
        <p:nvSpPr>
          <p:cNvPr id="5" name="Tekstvak 4"/>
          <p:cNvSpPr txBox="1"/>
          <p:nvPr/>
        </p:nvSpPr>
        <p:spPr>
          <a:xfrm>
            <a:off x="1454528" y="1491630"/>
            <a:ext cx="770485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1. Groot en eeuwig Opperwezen,</a:t>
            </a:r>
            <a:b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Zeer te vrezen</a:t>
            </a:r>
            <a:r>
              <a:rPr lang="nl-NL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, straf 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mij in Uw gramschap niet;</a:t>
            </a:r>
            <a:b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Toon mij toch, dat Uw kastijden,</a:t>
            </a:r>
            <a:b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In mijn lijden</a:t>
            </a:r>
            <a:r>
              <a:rPr lang="nl-NL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, uit 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geen grimmigheid geschiedt.</a:t>
            </a:r>
          </a:p>
          <a:p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11. Die voorheen mij </a:t>
            </a:r>
            <a:r>
              <a:rPr lang="nl-NL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teêr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 beminden,</a:t>
            </a:r>
            <a:b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En mijn vrinden</a:t>
            </a:r>
            <a:r>
              <a:rPr lang="nl-NL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, wijken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, angstig voor mijn plaag;</a:t>
            </a:r>
            <a:b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Nabestaanden gaan ter zijden,</a:t>
            </a:r>
            <a:b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Wegens 't </a:t>
            </a:r>
            <a:r>
              <a:rPr lang="nl-NL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lijden, en 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d' ellenden, die ik draag.</a:t>
            </a:r>
          </a:p>
        </p:txBody>
      </p:sp>
    </p:spTree>
    <p:extLst>
      <p:ext uri="{BB962C8B-B14F-4D97-AF65-F5344CB8AC3E}">
        <p14:creationId xmlns:p14="http://schemas.microsoft.com/office/powerpoint/2010/main" val="18753320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I. De lijdende Heiland en Petrus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107504" y="1059582"/>
            <a:ext cx="936104" cy="3960440"/>
          </a:xfrm>
          <a:prstGeom prst="rect">
            <a:avLst/>
          </a:prstGeom>
        </p:spPr>
        <p:txBody>
          <a:bodyPr vert="vert270"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nl-NL" sz="2000" u="sng" dirty="0" smtClean="0">
                <a:solidFill>
                  <a:schemeClr val="tx1"/>
                </a:solidFill>
              </a:rPr>
              <a:t>Zingen</a:t>
            </a:r>
            <a:r>
              <a:rPr lang="nl-NL" sz="2000" dirty="0">
                <a:solidFill>
                  <a:schemeClr val="tx1"/>
                </a:solidFill>
              </a:rPr>
              <a:t>: </a:t>
            </a:r>
            <a:r>
              <a:rPr lang="nl-NL" sz="2000" dirty="0" smtClean="0">
                <a:solidFill>
                  <a:schemeClr val="tx1"/>
                </a:solidFill>
              </a:rPr>
              <a:t>Psalm 38: 4 en 5 (DNP)</a:t>
            </a:r>
          </a:p>
        </p:txBody>
      </p:sp>
      <p:sp>
        <p:nvSpPr>
          <p:cNvPr id="5" name="Tekstvak 4"/>
          <p:cNvSpPr txBox="1"/>
          <p:nvPr/>
        </p:nvSpPr>
        <p:spPr>
          <a:xfrm>
            <a:off x="1442819" y="1331642"/>
            <a:ext cx="770485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4. Wie mij kwellen, wie mij haten,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laat ik praten</a:t>
            </a:r>
            <a:r>
              <a:rPr lang="nl-NL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, ook </a:t>
            </a: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al gaan ze fel tekeer.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Met mijn allerlaatste krachten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blijf ik </a:t>
            </a:r>
            <a:r>
              <a:rPr lang="nl-NL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wachten, totdat </a:t>
            </a: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U mij antwoordt, HEER.</a:t>
            </a:r>
          </a:p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5. Geef dat ik niet uit zal glijden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in het </a:t>
            </a:r>
            <a:r>
              <a:rPr lang="nl-NL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lijden, dat </a:t>
            </a: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mij altijd vergezelt.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Angstig voel ik mij en nietig,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diep </a:t>
            </a:r>
            <a:r>
              <a:rPr lang="nl-NL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verdrietig, om </a:t>
            </a: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de zonde die mij kwelt.</a:t>
            </a:r>
          </a:p>
        </p:txBody>
      </p:sp>
    </p:spTree>
    <p:extLst>
      <p:ext uri="{BB962C8B-B14F-4D97-AF65-F5344CB8AC3E}">
        <p14:creationId xmlns:p14="http://schemas.microsoft.com/office/powerpoint/2010/main" val="20972939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5536" y="1131590"/>
            <a:ext cx="8496944" cy="936104"/>
          </a:xfrm>
        </p:spPr>
        <p:txBody>
          <a:bodyPr/>
          <a:lstStyle/>
          <a:p>
            <a:r>
              <a:rPr lang="nl-NL" sz="2400" u="sng" dirty="0">
                <a:latin typeface="Calibri" panose="020F0502020204030204" pitchFamily="34" charset="0"/>
                <a:cs typeface="Calibri" panose="020F0502020204030204" pitchFamily="34" charset="0"/>
              </a:rPr>
              <a:t>Lezen:</a:t>
            </a: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400" i="1" dirty="0">
                <a:latin typeface="Calibri" panose="020F0502020204030204" pitchFamily="34" charset="0"/>
                <a:cs typeface="Calibri" panose="020F0502020204030204" pitchFamily="34" charset="0"/>
              </a:rPr>
              <a:t>Verloochening </a:t>
            </a: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Mattheus 26: 57-58, 69-75</a:t>
            </a:r>
          </a:p>
          <a:p>
            <a:endParaRPr lang="nl-NL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I. De lijdende Heiland en Petrus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45438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51520" y="1131590"/>
            <a:ext cx="8640960" cy="2160240"/>
          </a:xfrm>
        </p:spPr>
        <p:txBody>
          <a:bodyPr/>
          <a:lstStyle/>
          <a:p>
            <a:pPr algn="ctr"/>
            <a:r>
              <a:rPr lang="nl-NL" sz="3200" b="1" dirty="0">
                <a:latin typeface="Calibri" panose="020F0502020204030204" pitchFamily="34" charset="0"/>
                <a:cs typeface="Calibri" panose="020F0502020204030204" pitchFamily="34" charset="0"/>
              </a:rPr>
              <a:t>Meditatie  </a:t>
            </a:r>
            <a:endParaRPr lang="nl-NL" sz="32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nl-NL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nl-NL" sz="3200" dirty="0">
                <a:latin typeface="Calibri" panose="020F0502020204030204" pitchFamily="34" charset="0"/>
                <a:cs typeface="Calibri" panose="020F0502020204030204" pitchFamily="34" charset="0"/>
              </a:rPr>
              <a:t>De </a:t>
            </a:r>
            <a:r>
              <a:rPr lang="nl-NL" sz="3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Here</a:t>
            </a:r>
            <a:r>
              <a:rPr lang="nl-NL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3200" dirty="0">
                <a:latin typeface="Calibri" panose="020F0502020204030204" pitchFamily="34" charset="0"/>
                <a:cs typeface="Calibri" panose="020F0502020204030204" pitchFamily="34" charset="0"/>
              </a:rPr>
              <a:t>keek Petrus aan”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I. De lijdende Heiland en Petrus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37412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I. De lijdende Heiland en Petrus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107504" y="1059582"/>
            <a:ext cx="936104" cy="3960440"/>
          </a:xfrm>
          <a:prstGeom prst="rect">
            <a:avLst/>
          </a:prstGeom>
        </p:spPr>
        <p:txBody>
          <a:bodyPr vert="vert270"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nl-NL" sz="2000" u="sng" dirty="0" smtClean="0">
                <a:solidFill>
                  <a:schemeClr val="tx1"/>
                </a:solidFill>
              </a:rPr>
              <a:t>Zingen</a:t>
            </a:r>
            <a:r>
              <a:rPr lang="nl-NL" sz="2000" dirty="0">
                <a:solidFill>
                  <a:schemeClr val="tx1"/>
                </a:solidFill>
              </a:rPr>
              <a:t>: Gebed des Heeren </a:t>
            </a:r>
            <a:endParaRPr lang="nl-NL" sz="2000" dirty="0" smtClean="0">
              <a:solidFill>
                <a:schemeClr val="tx1"/>
              </a:solidFill>
            </a:endParaRPr>
          </a:p>
          <a:p>
            <a:pPr algn="ctr"/>
            <a:r>
              <a:rPr lang="nl-NL" sz="2000" dirty="0" smtClean="0">
                <a:solidFill>
                  <a:schemeClr val="tx1"/>
                </a:solidFill>
              </a:rPr>
              <a:t>vers </a:t>
            </a:r>
            <a:r>
              <a:rPr lang="nl-NL" sz="2000" dirty="0">
                <a:solidFill>
                  <a:schemeClr val="tx1"/>
                </a:solidFill>
              </a:rPr>
              <a:t>7 en </a:t>
            </a:r>
            <a:r>
              <a:rPr lang="nl-NL" sz="2000" dirty="0" smtClean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5" name="Tekstvak 4"/>
          <p:cNvSpPr txBox="1"/>
          <p:nvPr/>
        </p:nvSpPr>
        <p:spPr>
          <a:xfrm>
            <a:off x="1547664" y="1700974"/>
            <a:ext cx="770485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7. Leid ons in geen verzoeking ooit,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Verberg voor ons Uw aanzicht nooit;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Gij weet het, onze kracht is klein;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De driften veel, en ’t hart onrein,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Wat wordt er van ons in dien staat,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O Vader, zo Gij ons verlaat?</a:t>
            </a:r>
          </a:p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9539218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I. De lijdende Heiland en Petrus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107504" y="1059582"/>
            <a:ext cx="936104" cy="3960440"/>
          </a:xfrm>
          <a:prstGeom prst="rect">
            <a:avLst/>
          </a:prstGeom>
        </p:spPr>
        <p:txBody>
          <a:bodyPr vert="vert270"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nl-NL" sz="2000" u="sng" dirty="0" smtClean="0">
                <a:solidFill>
                  <a:schemeClr val="tx1"/>
                </a:solidFill>
              </a:rPr>
              <a:t>Zingen</a:t>
            </a:r>
            <a:r>
              <a:rPr lang="nl-NL" sz="2000" dirty="0">
                <a:solidFill>
                  <a:schemeClr val="tx1"/>
                </a:solidFill>
              </a:rPr>
              <a:t>: Gebed des Heeren </a:t>
            </a:r>
            <a:endParaRPr lang="nl-NL" sz="2000" dirty="0" smtClean="0">
              <a:solidFill>
                <a:schemeClr val="tx1"/>
              </a:solidFill>
            </a:endParaRPr>
          </a:p>
          <a:p>
            <a:pPr algn="ctr"/>
            <a:r>
              <a:rPr lang="nl-NL" sz="2000" dirty="0" smtClean="0">
                <a:solidFill>
                  <a:schemeClr val="tx1"/>
                </a:solidFill>
              </a:rPr>
              <a:t>vers </a:t>
            </a:r>
            <a:r>
              <a:rPr lang="nl-NL" sz="2000" dirty="0">
                <a:solidFill>
                  <a:schemeClr val="tx1"/>
                </a:solidFill>
              </a:rPr>
              <a:t>7 en </a:t>
            </a:r>
            <a:r>
              <a:rPr lang="nl-NL" sz="2000" dirty="0" smtClean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5" name="Tekstvak 4"/>
          <p:cNvSpPr txBox="1"/>
          <p:nvPr/>
        </p:nvSpPr>
        <p:spPr>
          <a:xfrm>
            <a:off x="1619672" y="1347614"/>
            <a:ext cx="770485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8. Verlos ons uit des bozen macht;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Bescherm en sterk ons door U kracht; 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Wij zijn toch zwak, Zijn sterkt’ is groot;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Dus zijn w’ elk ogenblik in nood;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Hier komt nog vlees en wereld bij;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Ai, sterk ons dan, en maak ons vrij.</a:t>
            </a:r>
          </a:p>
        </p:txBody>
      </p:sp>
    </p:spTree>
    <p:extLst>
      <p:ext uri="{BB962C8B-B14F-4D97-AF65-F5344CB8AC3E}">
        <p14:creationId xmlns:p14="http://schemas.microsoft.com/office/powerpoint/2010/main" val="32638833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51520" y="1131590"/>
            <a:ext cx="8640960" cy="2160240"/>
          </a:xfrm>
        </p:spPr>
        <p:txBody>
          <a:bodyPr/>
          <a:lstStyle/>
          <a:p>
            <a:pPr algn="ctr"/>
            <a:r>
              <a:rPr lang="nl-NL" sz="3200" b="1" dirty="0">
                <a:latin typeface="Calibri" panose="020F0502020204030204" pitchFamily="34" charset="0"/>
                <a:cs typeface="Calibri" panose="020F0502020204030204" pitchFamily="34" charset="0"/>
              </a:rPr>
              <a:t>PAUZE</a:t>
            </a:r>
            <a:r>
              <a:rPr lang="nl-NL" sz="3200" dirty="0">
                <a:latin typeface="Calibri" panose="020F0502020204030204" pitchFamily="34" charset="0"/>
                <a:cs typeface="Calibri" panose="020F0502020204030204" pitchFamily="34" charset="0"/>
              </a:rPr>
              <a:t>/ </a:t>
            </a:r>
            <a:endParaRPr lang="nl-NL" sz="3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nl-NL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muzikaal </a:t>
            </a:r>
            <a:r>
              <a:rPr lang="nl-NL" sz="3200" dirty="0">
                <a:latin typeface="Calibri" panose="020F0502020204030204" pitchFamily="34" charset="0"/>
                <a:cs typeface="Calibri" panose="020F0502020204030204" pitchFamily="34" charset="0"/>
              </a:rPr>
              <a:t>intermezzo, n.a.v. een paaslied?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85244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ko-K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Gedicht:</a:t>
            </a:r>
            <a:endParaRPr lang="ko-KR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699542"/>
            <a:ext cx="6624736" cy="4176464"/>
          </a:xfrm>
        </p:spPr>
        <p:txBody>
          <a:bodyPr/>
          <a:lstStyle/>
          <a:p>
            <a:r>
              <a:rPr lang="nl-NL" sz="2800" b="1" i="1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nl-NL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Paasmorgen, ik hoor</a:t>
            </a:r>
          </a:p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de roep van de kieviten</a:t>
            </a:r>
          </a:p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in het veld: ‘</a:t>
            </a:r>
            <a:r>
              <a:rPr lang="nl-NL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Vivit</a:t>
            </a: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*!’</a:t>
            </a:r>
          </a:p>
          <a:p>
            <a:r>
              <a:rPr lang="nl-NL" sz="1800" i="1" dirty="0">
                <a:latin typeface="Calibri" panose="020F0502020204030204" pitchFamily="34" charset="0"/>
                <a:cs typeface="Calibri" panose="020F0502020204030204" pitchFamily="34" charset="0"/>
              </a:rPr>
              <a:t>Jaap Zijlstra</a:t>
            </a:r>
            <a:endParaRPr lang="nl-NL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sz="2400" i="1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nl-NL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* Hij leeft.</a:t>
            </a:r>
          </a:p>
        </p:txBody>
      </p:sp>
    </p:spTree>
    <p:extLst>
      <p:ext uri="{BB962C8B-B14F-4D97-AF65-F5344CB8AC3E}">
        <p14:creationId xmlns:p14="http://schemas.microsoft.com/office/powerpoint/2010/main" val="4802660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5536" y="1131590"/>
            <a:ext cx="8496944" cy="936104"/>
          </a:xfrm>
        </p:spPr>
        <p:txBody>
          <a:bodyPr/>
          <a:lstStyle/>
          <a:p>
            <a:r>
              <a:rPr lang="nl-NL" sz="2400" u="sng" dirty="0">
                <a:latin typeface="Calibri" panose="020F0502020204030204" pitchFamily="34" charset="0"/>
                <a:cs typeface="Calibri" panose="020F0502020204030204" pitchFamily="34" charset="0"/>
              </a:rPr>
              <a:t>Lezen:</a:t>
            </a: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400" i="1" dirty="0">
                <a:latin typeface="Calibri" panose="020F0502020204030204" pitchFamily="34" charset="0"/>
                <a:cs typeface="Calibri" panose="020F0502020204030204" pitchFamily="34" charset="0"/>
              </a:rPr>
              <a:t>Opstanding </a:t>
            </a: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Johannes 20:1-10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dirty="0" smtClean="0">
                <a:latin typeface="Calibri" panose="020F0502020204030204" pitchFamily="34" charset="0"/>
                <a:cs typeface="Calibri" panose="020F0502020204030204" pitchFamily="34" charset="0"/>
              </a:rPr>
              <a:t>II. 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De </a:t>
            </a:r>
            <a:r>
              <a:rPr lang="nl-NL" dirty="0" smtClean="0">
                <a:latin typeface="Calibri" panose="020F0502020204030204" pitchFamily="34" charset="0"/>
                <a:cs typeface="Calibri" panose="020F0502020204030204" pitchFamily="34" charset="0"/>
              </a:rPr>
              <a:t>Opgestane en 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Petrus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1344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dirty="0" smtClean="0">
                <a:latin typeface="Calibri" panose="020F0502020204030204" pitchFamily="34" charset="0"/>
                <a:cs typeface="Calibri" panose="020F0502020204030204" pitchFamily="34" charset="0"/>
              </a:rPr>
              <a:t>II. 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De </a:t>
            </a:r>
            <a:r>
              <a:rPr lang="nl-NL" dirty="0" smtClean="0">
                <a:latin typeface="Calibri" panose="020F0502020204030204" pitchFamily="34" charset="0"/>
                <a:cs typeface="Calibri" panose="020F0502020204030204" pitchFamily="34" charset="0"/>
              </a:rPr>
              <a:t>Opgestane en 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Petrus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107504" y="1059582"/>
            <a:ext cx="936104" cy="3960440"/>
          </a:xfrm>
          <a:prstGeom prst="rect">
            <a:avLst/>
          </a:prstGeom>
        </p:spPr>
        <p:txBody>
          <a:bodyPr vert="vert270"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nl-NL" sz="2000" u="sng" dirty="0">
                <a:solidFill>
                  <a:schemeClr val="tx1"/>
                </a:solidFill>
              </a:rPr>
              <a:t>Zingen</a:t>
            </a:r>
            <a:r>
              <a:rPr lang="nl-NL" sz="2000" dirty="0">
                <a:solidFill>
                  <a:schemeClr val="tx1"/>
                </a:solidFill>
              </a:rPr>
              <a:t>: Gezang 215 : 1, 2 en 3 </a:t>
            </a:r>
            <a:endParaRPr lang="nl-NL" sz="2000" dirty="0" smtClean="0">
              <a:solidFill>
                <a:schemeClr val="tx1"/>
              </a:solidFill>
            </a:endParaRPr>
          </a:p>
          <a:p>
            <a:pPr algn="ctr"/>
            <a:r>
              <a:rPr lang="nl-NL" sz="2000" dirty="0" smtClean="0">
                <a:solidFill>
                  <a:schemeClr val="tx1"/>
                </a:solidFill>
              </a:rPr>
              <a:t>(</a:t>
            </a:r>
            <a:r>
              <a:rPr lang="nl-NL" sz="2000" dirty="0">
                <a:solidFill>
                  <a:schemeClr val="tx1"/>
                </a:solidFill>
              </a:rPr>
              <a:t>Liedboek 1973)</a:t>
            </a:r>
          </a:p>
        </p:txBody>
      </p:sp>
      <p:sp>
        <p:nvSpPr>
          <p:cNvPr id="5" name="Tekstvak 4"/>
          <p:cNvSpPr txBox="1"/>
          <p:nvPr/>
        </p:nvSpPr>
        <p:spPr>
          <a:xfrm>
            <a:off x="1439144" y="1110679"/>
            <a:ext cx="770485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1 Christus, onze Heer, verrees, halleluja!</a:t>
            </a:r>
          </a:p>
          <a:p>
            <a:r>
              <a:rPr lang="nl-NL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Heilge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 dag na angst en vrees, halleluja!</a:t>
            </a:r>
          </a:p>
          <a:p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Die verhoogd werd aan het kruis, halleluja,</a:t>
            </a:r>
          </a:p>
          <a:p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bracht ons in Gods vrijheid thuis, halleluja!</a:t>
            </a:r>
          </a:p>
          <a:p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2 Prijst nu Christus in ons lied, </a:t>
            </a:r>
            <a:r>
              <a:rPr lang="nl-NL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haleluja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</a:p>
          <a:p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die in heerlijkheid gebiedt, halleluja,</a:t>
            </a:r>
          </a:p>
          <a:p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die aanvaardde kruis en graf, halleluja,</a:t>
            </a:r>
          </a:p>
          <a:p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dat Hij zondaars ’t leven gaf, halleluja!</a:t>
            </a:r>
          </a:p>
          <a:p>
            <a:endParaRPr lang="nl-NL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0675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dirty="0" smtClean="0">
                <a:latin typeface="Calibri" panose="020F0502020204030204" pitchFamily="34" charset="0"/>
                <a:cs typeface="Calibri" panose="020F0502020204030204" pitchFamily="34" charset="0"/>
              </a:rPr>
              <a:t>II. 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De </a:t>
            </a:r>
            <a:r>
              <a:rPr lang="nl-NL" dirty="0" smtClean="0">
                <a:latin typeface="Calibri" panose="020F0502020204030204" pitchFamily="34" charset="0"/>
                <a:cs typeface="Calibri" panose="020F0502020204030204" pitchFamily="34" charset="0"/>
              </a:rPr>
              <a:t>Opgestane en 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Petrus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107504" y="1059582"/>
            <a:ext cx="936104" cy="3960440"/>
          </a:xfrm>
          <a:prstGeom prst="rect">
            <a:avLst/>
          </a:prstGeom>
        </p:spPr>
        <p:txBody>
          <a:bodyPr vert="vert270"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nl-NL" sz="2000" u="sng" dirty="0">
                <a:solidFill>
                  <a:schemeClr val="tx1"/>
                </a:solidFill>
              </a:rPr>
              <a:t>Zingen</a:t>
            </a:r>
            <a:r>
              <a:rPr lang="nl-NL" sz="2000" dirty="0">
                <a:solidFill>
                  <a:schemeClr val="tx1"/>
                </a:solidFill>
              </a:rPr>
              <a:t>: Gezang 215 : 1, 2 en 3 </a:t>
            </a:r>
            <a:endParaRPr lang="nl-NL" sz="2000" dirty="0" smtClean="0">
              <a:solidFill>
                <a:schemeClr val="tx1"/>
              </a:solidFill>
            </a:endParaRPr>
          </a:p>
          <a:p>
            <a:pPr algn="ctr"/>
            <a:r>
              <a:rPr lang="nl-NL" sz="2000" dirty="0" smtClean="0">
                <a:solidFill>
                  <a:schemeClr val="tx1"/>
                </a:solidFill>
              </a:rPr>
              <a:t>(</a:t>
            </a:r>
            <a:r>
              <a:rPr lang="nl-NL" sz="2000" dirty="0">
                <a:solidFill>
                  <a:schemeClr val="tx1"/>
                </a:solidFill>
              </a:rPr>
              <a:t>Liedboek 1973)</a:t>
            </a:r>
          </a:p>
        </p:txBody>
      </p:sp>
      <p:sp>
        <p:nvSpPr>
          <p:cNvPr id="5" name="Tekstvak 4"/>
          <p:cNvSpPr txBox="1"/>
          <p:nvPr/>
        </p:nvSpPr>
        <p:spPr>
          <a:xfrm>
            <a:off x="1410005" y="1635646"/>
            <a:ext cx="7704856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3 Maar zijn lijden en zijn strijd, halleluja,</a:t>
            </a:r>
          </a:p>
          <a:p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heeft verzoening ons bereid, halleluja!</a:t>
            </a:r>
          </a:p>
          <a:p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Nu is Hij der </a:t>
            </a:r>
            <a:r>
              <a:rPr lang="nl-NL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heemlen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 Heer, halleluja!</a:t>
            </a:r>
          </a:p>
          <a:p>
            <a:r>
              <a:rPr lang="nl-NL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Englen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juublen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 Hem ter eer, Halleluja!</a:t>
            </a:r>
          </a:p>
        </p:txBody>
      </p:sp>
    </p:spTree>
    <p:extLst>
      <p:ext uri="{BB962C8B-B14F-4D97-AF65-F5344CB8AC3E}">
        <p14:creationId xmlns:p14="http://schemas.microsoft.com/office/powerpoint/2010/main" val="22500673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dirty="0" smtClean="0">
                <a:latin typeface="Calibri" panose="020F0502020204030204" pitchFamily="34" charset="0"/>
                <a:cs typeface="Calibri" panose="020F0502020204030204" pitchFamily="34" charset="0"/>
              </a:rPr>
              <a:t>II. 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De </a:t>
            </a:r>
            <a:r>
              <a:rPr lang="nl-NL" dirty="0" smtClean="0">
                <a:latin typeface="Calibri" panose="020F0502020204030204" pitchFamily="34" charset="0"/>
                <a:cs typeface="Calibri" panose="020F0502020204030204" pitchFamily="34" charset="0"/>
              </a:rPr>
              <a:t>Opgestane en 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Petrus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107504" y="1059582"/>
            <a:ext cx="936104" cy="3960440"/>
          </a:xfrm>
          <a:prstGeom prst="rect">
            <a:avLst/>
          </a:prstGeom>
        </p:spPr>
        <p:txBody>
          <a:bodyPr vert="vert270"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nl-NL" sz="2000" dirty="0" err="1" smtClean="0">
                <a:solidFill>
                  <a:schemeClr val="tx1"/>
                </a:solidFill>
              </a:rPr>
              <a:t>Òf</a:t>
            </a:r>
            <a:r>
              <a:rPr lang="nl-NL" sz="2000" dirty="0" smtClean="0">
                <a:solidFill>
                  <a:schemeClr val="tx1"/>
                </a:solidFill>
              </a:rPr>
              <a:t>  </a:t>
            </a:r>
            <a:r>
              <a:rPr lang="nl-NL" sz="2000" dirty="0">
                <a:solidFill>
                  <a:schemeClr val="tx1"/>
                </a:solidFill>
              </a:rPr>
              <a:t>Psalm 118 : 1, 7, en 14 OB</a:t>
            </a:r>
          </a:p>
        </p:txBody>
      </p:sp>
      <p:sp>
        <p:nvSpPr>
          <p:cNvPr id="5" name="Tekstvak 4"/>
          <p:cNvSpPr txBox="1"/>
          <p:nvPr/>
        </p:nvSpPr>
        <p:spPr>
          <a:xfrm>
            <a:off x="1043608" y="1639418"/>
            <a:ext cx="662473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1. Laat ieder ’s Heren goedheid loven,</a:t>
            </a:r>
          </a:p>
          <a:p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want goed is d’ Oppermajesteit.</a:t>
            </a:r>
          </a:p>
          <a:p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Zijn goedheid gaat het al te boven,</a:t>
            </a:r>
          </a:p>
          <a:p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zijn goedheid duurt in eeuwigheid.</a:t>
            </a:r>
          </a:p>
          <a:p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Laat </a:t>
            </a:r>
            <a:r>
              <a:rPr lang="nl-NL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Isrel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 nu Gods goedheid loven</a:t>
            </a:r>
          </a:p>
          <a:p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en zeggen: ‘Roemt Gods Majesteit!</a:t>
            </a:r>
          </a:p>
          <a:p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Zijn goedheid gaat het al te boven,</a:t>
            </a:r>
          </a:p>
          <a:p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zijn goedheid duurt in eeuwigheid</a:t>
            </a:r>
            <a:r>
              <a:rPr lang="nl-NL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!’</a:t>
            </a:r>
            <a:endParaRPr lang="nl-NL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92743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dirty="0" smtClean="0">
                <a:latin typeface="Calibri" panose="020F0502020204030204" pitchFamily="34" charset="0"/>
                <a:cs typeface="Calibri" panose="020F0502020204030204" pitchFamily="34" charset="0"/>
              </a:rPr>
              <a:t>II. 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De </a:t>
            </a:r>
            <a:r>
              <a:rPr lang="nl-NL" dirty="0" smtClean="0">
                <a:latin typeface="Calibri" panose="020F0502020204030204" pitchFamily="34" charset="0"/>
                <a:cs typeface="Calibri" panose="020F0502020204030204" pitchFamily="34" charset="0"/>
              </a:rPr>
              <a:t>Opgestane en 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Petrus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107504" y="1059582"/>
            <a:ext cx="936104" cy="3960440"/>
          </a:xfrm>
          <a:prstGeom prst="rect">
            <a:avLst/>
          </a:prstGeom>
        </p:spPr>
        <p:txBody>
          <a:bodyPr vert="vert270"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nl-NL" sz="2000" dirty="0" err="1" smtClean="0">
                <a:solidFill>
                  <a:schemeClr val="tx1"/>
                </a:solidFill>
              </a:rPr>
              <a:t>Òf</a:t>
            </a:r>
            <a:r>
              <a:rPr lang="nl-NL" sz="2000" dirty="0" smtClean="0">
                <a:solidFill>
                  <a:schemeClr val="tx1"/>
                </a:solidFill>
              </a:rPr>
              <a:t>  </a:t>
            </a:r>
            <a:r>
              <a:rPr lang="nl-NL" sz="2000" dirty="0">
                <a:solidFill>
                  <a:schemeClr val="tx1"/>
                </a:solidFill>
              </a:rPr>
              <a:t>Psalm 118 : 1, 7, en 14 OB</a:t>
            </a:r>
          </a:p>
        </p:txBody>
      </p:sp>
      <p:sp>
        <p:nvSpPr>
          <p:cNvPr id="5" name="Tekstvak 4"/>
          <p:cNvSpPr txBox="1"/>
          <p:nvPr/>
        </p:nvSpPr>
        <p:spPr>
          <a:xfrm>
            <a:off x="1043608" y="1639418"/>
            <a:ext cx="648072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. De Heer is mij tot hulp en sterkte:</a:t>
            </a:r>
          </a:p>
          <a:p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Hij is mijn lied, mijn psalmgezang.</a:t>
            </a:r>
          </a:p>
          <a:p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Hij was het, die mijn heil bewerkte,</a:t>
            </a:r>
          </a:p>
          <a:p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dies loof ik Hem mijn leven lang.</a:t>
            </a:r>
          </a:p>
          <a:p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Men hoort der vromen tent weergalmen</a:t>
            </a:r>
          </a:p>
          <a:p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van hulp en heil, ons aangebracht.</a:t>
            </a:r>
          </a:p>
          <a:p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Daar zingt men blij, met </a:t>
            </a:r>
            <a:r>
              <a:rPr lang="nl-NL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dankb’re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 psalmen:</a:t>
            </a:r>
          </a:p>
          <a:p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‘Gods rechterhand doet grote kracht</a:t>
            </a:r>
            <a:r>
              <a:rPr lang="nl-NL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.’</a:t>
            </a:r>
            <a:endParaRPr lang="nl-NL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36103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dirty="0" smtClean="0">
                <a:latin typeface="Calibri" panose="020F0502020204030204" pitchFamily="34" charset="0"/>
                <a:cs typeface="Calibri" panose="020F0502020204030204" pitchFamily="34" charset="0"/>
              </a:rPr>
              <a:t>II. 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De </a:t>
            </a:r>
            <a:r>
              <a:rPr lang="nl-NL" dirty="0" smtClean="0">
                <a:latin typeface="Calibri" panose="020F0502020204030204" pitchFamily="34" charset="0"/>
                <a:cs typeface="Calibri" panose="020F0502020204030204" pitchFamily="34" charset="0"/>
              </a:rPr>
              <a:t>Opgestane en 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Petrus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107504" y="1059582"/>
            <a:ext cx="936104" cy="3960440"/>
          </a:xfrm>
          <a:prstGeom prst="rect">
            <a:avLst/>
          </a:prstGeom>
        </p:spPr>
        <p:txBody>
          <a:bodyPr vert="vert270"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nl-NL" sz="2000" dirty="0" err="1" smtClean="0">
                <a:solidFill>
                  <a:schemeClr val="tx1"/>
                </a:solidFill>
              </a:rPr>
              <a:t>Òf</a:t>
            </a:r>
            <a:r>
              <a:rPr lang="nl-NL" sz="2000" dirty="0" smtClean="0">
                <a:solidFill>
                  <a:schemeClr val="tx1"/>
                </a:solidFill>
              </a:rPr>
              <a:t>  </a:t>
            </a:r>
            <a:r>
              <a:rPr lang="nl-NL" sz="2000" dirty="0">
                <a:solidFill>
                  <a:schemeClr val="tx1"/>
                </a:solidFill>
              </a:rPr>
              <a:t>Psalm 118 : 1, 7, en 14 OB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1043608" y="1639418"/>
            <a:ext cx="741682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200" dirty="0" smtClean="0">
                <a:latin typeface="Calibri" panose="020F0502020204030204" pitchFamily="34" charset="0"/>
                <a:cs typeface="Calibri" panose="020F0502020204030204" pitchFamily="34" charset="0"/>
              </a:rPr>
              <a:t>14</a:t>
            </a:r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. Gij zijt mijn God, U zal ik loven,</a:t>
            </a:r>
          </a:p>
          <a:p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verhogen uwe majesteit.</a:t>
            </a:r>
          </a:p>
          <a:p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Mijn God, niets gaat uw roem te boven,</a:t>
            </a:r>
          </a:p>
          <a:p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U prijs ik tot in eeuwigheid.</a:t>
            </a:r>
          </a:p>
          <a:p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Laat ieder ’s Heren goedheid loven,</a:t>
            </a:r>
          </a:p>
          <a:p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want goed is d’ Oppermajesteit:</a:t>
            </a:r>
          </a:p>
          <a:p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zijn goedheid gaat het al te boven,</a:t>
            </a:r>
          </a:p>
          <a:p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</a:rPr>
              <a:t>zijn goedheid duurt in eeuwigheid.</a:t>
            </a:r>
          </a:p>
        </p:txBody>
      </p:sp>
    </p:spTree>
    <p:extLst>
      <p:ext uri="{BB962C8B-B14F-4D97-AF65-F5344CB8AC3E}">
        <p14:creationId xmlns:p14="http://schemas.microsoft.com/office/powerpoint/2010/main" val="14437410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dirty="0" smtClean="0">
                <a:latin typeface="Calibri" panose="020F0502020204030204" pitchFamily="34" charset="0"/>
                <a:cs typeface="Calibri" panose="020F0502020204030204" pitchFamily="34" charset="0"/>
              </a:rPr>
              <a:t>II. 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De </a:t>
            </a:r>
            <a:r>
              <a:rPr lang="nl-NL" dirty="0" smtClean="0">
                <a:latin typeface="Calibri" panose="020F0502020204030204" pitchFamily="34" charset="0"/>
                <a:cs typeface="Calibri" panose="020F0502020204030204" pitchFamily="34" charset="0"/>
              </a:rPr>
              <a:t>Opgestane en 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Petrus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107504" y="1059582"/>
            <a:ext cx="936104" cy="3960440"/>
          </a:xfrm>
          <a:prstGeom prst="rect">
            <a:avLst/>
          </a:prstGeom>
        </p:spPr>
        <p:txBody>
          <a:bodyPr vert="vert270"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nl-NL" sz="2000" dirty="0" err="1" smtClean="0">
                <a:solidFill>
                  <a:schemeClr val="tx1"/>
                </a:solidFill>
              </a:rPr>
              <a:t>Òf</a:t>
            </a:r>
            <a:r>
              <a:rPr lang="nl-NL" sz="2000" dirty="0" smtClean="0">
                <a:solidFill>
                  <a:schemeClr val="tx1"/>
                </a:solidFill>
              </a:rPr>
              <a:t>  </a:t>
            </a:r>
            <a:r>
              <a:rPr lang="nl-NL" sz="2000" dirty="0">
                <a:solidFill>
                  <a:schemeClr val="tx1"/>
                </a:solidFill>
              </a:rPr>
              <a:t>Psalm 118 : 1, </a:t>
            </a:r>
            <a:r>
              <a:rPr lang="nl-NL" sz="2000" dirty="0" smtClean="0">
                <a:solidFill>
                  <a:schemeClr val="tx1"/>
                </a:solidFill>
              </a:rPr>
              <a:t>5, </a:t>
            </a:r>
            <a:r>
              <a:rPr lang="nl-NL" sz="2000" dirty="0">
                <a:solidFill>
                  <a:schemeClr val="tx1"/>
                </a:solidFill>
              </a:rPr>
              <a:t>en 9</a:t>
            </a:r>
            <a:r>
              <a:rPr lang="nl-NL" sz="2000" dirty="0" smtClean="0">
                <a:solidFill>
                  <a:schemeClr val="tx1"/>
                </a:solidFill>
              </a:rPr>
              <a:t> NB</a:t>
            </a:r>
            <a:endParaRPr lang="nl-NL" sz="2000" dirty="0">
              <a:solidFill>
                <a:schemeClr val="tx1"/>
              </a:solidFill>
            </a:endParaRPr>
          </a:p>
        </p:txBody>
      </p:sp>
      <p:sp>
        <p:nvSpPr>
          <p:cNvPr id="5" name="Tekstvak 4"/>
          <p:cNvSpPr txBox="1"/>
          <p:nvPr/>
        </p:nvSpPr>
        <p:spPr>
          <a:xfrm>
            <a:off x="1043608" y="1516308"/>
            <a:ext cx="655272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1. Laat ieder ’s HEREN goedheid prijzen,</a:t>
            </a:r>
          </a:p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zijn liefde duurt in eeuwigheid.</a:t>
            </a:r>
          </a:p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Laat, Israël, uw lofzang rijzen:</a:t>
            </a:r>
          </a:p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Zijn liefde duurt in eeuwigheid.</a:t>
            </a:r>
          </a:p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Dit zij het lied der priesterkoren;</a:t>
            </a:r>
          </a:p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Zijn liefde duurt in eeuwigheid.</a:t>
            </a:r>
          </a:p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Gij, die den HEER vreest, laat het horen;</a:t>
            </a:r>
          </a:p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Zijn liefde duurt in eeuwigheid</a:t>
            </a:r>
            <a:r>
              <a:rPr lang="nl-NL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nl-NL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77872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dirty="0" smtClean="0">
                <a:latin typeface="Calibri" panose="020F0502020204030204" pitchFamily="34" charset="0"/>
                <a:cs typeface="Calibri" panose="020F0502020204030204" pitchFamily="34" charset="0"/>
              </a:rPr>
              <a:t>II. 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De </a:t>
            </a:r>
            <a:r>
              <a:rPr lang="nl-NL" dirty="0" smtClean="0">
                <a:latin typeface="Calibri" panose="020F0502020204030204" pitchFamily="34" charset="0"/>
                <a:cs typeface="Calibri" panose="020F0502020204030204" pitchFamily="34" charset="0"/>
              </a:rPr>
              <a:t>Opgestane en 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Petrus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107504" y="1059582"/>
            <a:ext cx="936104" cy="3960440"/>
          </a:xfrm>
          <a:prstGeom prst="rect">
            <a:avLst/>
          </a:prstGeom>
        </p:spPr>
        <p:txBody>
          <a:bodyPr vert="vert270"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nl-NL" sz="2000" dirty="0" err="1" smtClean="0">
                <a:solidFill>
                  <a:schemeClr val="tx1"/>
                </a:solidFill>
              </a:rPr>
              <a:t>Òf</a:t>
            </a:r>
            <a:r>
              <a:rPr lang="nl-NL" sz="2000" dirty="0" smtClean="0">
                <a:solidFill>
                  <a:schemeClr val="tx1"/>
                </a:solidFill>
              </a:rPr>
              <a:t>  </a:t>
            </a:r>
            <a:r>
              <a:rPr lang="nl-NL" sz="2000" dirty="0">
                <a:solidFill>
                  <a:schemeClr val="tx1"/>
                </a:solidFill>
              </a:rPr>
              <a:t>Psalm 118 : 1, </a:t>
            </a:r>
            <a:r>
              <a:rPr lang="nl-NL" sz="2000" dirty="0" smtClean="0">
                <a:solidFill>
                  <a:schemeClr val="tx1"/>
                </a:solidFill>
              </a:rPr>
              <a:t>5, </a:t>
            </a:r>
            <a:r>
              <a:rPr lang="nl-NL" sz="2000" dirty="0">
                <a:solidFill>
                  <a:schemeClr val="tx1"/>
                </a:solidFill>
              </a:rPr>
              <a:t>en 9</a:t>
            </a:r>
            <a:r>
              <a:rPr lang="nl-NL" sz="2000" dirty="0" smtClean="0">
                <a:solidFill>
                  <a:schemeClr val="tx1"/>
                </a:solidFill>
              </a:rPr>
              <a:t> NB</a:t>
            </a:r>
            <a:endParaRPr lang="nl-NL" sz="2000" dirty="0">
              <a:solidFill>
                <a:schemeClr val="tx1"/>
              </a:solidFill>
            </a:endParaRPr>
          </a:p>
        </p:txBody>
      </p:sp>
      <p:sp>
        <p:nvSpPr>
          <p:cNvPr id="5" name="Tekstvak 4"/>
          <p:cNvSpPr txBox="1"/>
          <p:nvPr/>
        </p:nvSpPr>
        <p:spPr>
          <a:xfrm>
            <a:off x="1043608" y="1516308"/>
            <a:ext cx="669674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. De HEER is mij tot hulp en sterkte,</a:t>
            </a:r>
          </a:p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Hij is mijn lied, mijn psalmgezang.</a:t>
            </a:r>
          </a:p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Hij is het, die mijn heil bewerkte.</a:t>
            </a:r>
          </a:p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Ik loof den HEER mijn leven lang.</a:t>
            </a:r>
          </a:p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Hoort in hun kamp Gods knechten zingen</a:t>
            </a:r>
          </a:p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nu Hij de zege heeft gebracht:</a:t>
            </a:r>
          </a:p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Gods rechterhand doet grote dingen,</a:t>
            </a:r>
          </a:p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Gods rechterhand heeft grote kracht!</a:t>
            </a:r>
          </a:p>
        </p:txBody>
      </p:sp>
    </p:spTree>
    <p:extLst>
      <p:ext uri="{BB962C8B-B14F-4D97-AF65-F5344CB8AC3E}">
        <p14:creationId xmlns:p14="http://schemas.microsoft.com/office/powerpoint/2010/main" val="22076545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dirty="0" smtClean="0">
                <a:latin typeface="Calibri" panose="020F0502020204030204" pitchFamily="34" charset="0"/>
                <a:cs typeface="Calibri" panose="020F0502020204030204" pitchFamily="34" charset="0"/>
              </a:rPr>
              <a:t>II. 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De </a:t>
            </a:r>
            <a:r>
              <a:rPr lang="nl-NL" dirty="0" smtClean="0">
                <a:latin typeface="Calibri" panose="020F0502020204030204" pitchFamily="34" charset="0"/>
                <a:cs typeface="Calibri" panose="020F0502020204030204" pitchFamily="34" charset="0"/>
              </a:rPr>
              <a:t>Opgestane en 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Petrus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107504" y="1059582"/>
            <a:ext cx="936104" cy="3960440"/>
          </a:xfrm>
          <a:prstGeom prst="rect">
            <a:avLst/>
          </a:prstGeom>
        </p:spPr>
        <p:txBody>
          <a:bodyPr vert="vert270"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nl-NL" sz="2000" dirty="0" err="1" smtClean="0">
                <a:solidFill>
                  <a:schemeClr val="tx1"/>
                </a:solidFill>
              </a:rPr>
              <a:t>Òf</a:t>
            </a:r>
            <a:r>
              <a:rPr lang="nl-NL" sz="2000" dirty="0" smtClean="0">
                <a:solidFill>
                  <a:schemeClr val="tx1"/>
                </a:solidFill>
              </a:rPr>
              <a:t>  </a:t>
            </a:r>
            <a:r>
              <a:rPr lang="nl-NL" sz="2000" dirty="0">
                <a:solidFill>
                  <a:schemeClr val="tx1"/>
                </a:solidFill>
              </a:rPr>
              <a:t>Psalm 118 : 1, </a:t>
            </a:r>
            <a:r>
              <a:rPr lang="nl-NL" sz="2000" dirty="0" smtClean="0">
                <a:solidFill>
                  <a:schemeClr val="tx1"/>
                </a:solidFill>
              </a:rPr>
              <a:t>5, </a:t>
            </a:r>
            <a:r>
              <a:rPr lang="nl-NL" sz="2000" dirty="0">
                <a:solidFill>
                  <a:schemeClr val="tx1"/>
                </a:solidFill>
              </a:rPr>
              <a:t>en 9</a:t>
            </a:r>
            <a:r>
              <a:rPr lang="nl-NL" sz="2000" dirty="0" smtClean="0">
                <a:solidFill>
                  <a:schemeClr val="tx1"/>
                </a:solidFill>
              </a:rPr>
              <a:t> NB</a:t>
            </a:r>
            <a:endParaRPr lang="nl-NL" sz="2000" dirty="0">
              <a:solidFill>
                <a:schemeClr val="tx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1043608" y="1516308"/>
            <a:ext cx="770485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9. Dit is de dag, die God deed rijzen,</a:t>
            </a:r>
          </a:p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juicht nu met ons en weest verblijd.</a:t>
            </a:r>
          </a:p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O God, geef thans uw gunstbewijzen,</a:t>
            </a:r>
          </a:p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geef thans het heil door ons verbeid.</a:t>
            </a:r>
          </a:p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Gezegend zij de grote koning</a:t>
            </a:r>
          </a:p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die tot ons komt in ’s HEREN naam.</a:t>
            </a:r>
          </a:p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Wij </a:t>
            </a:r>
            <a:r>
              <a:rPr lang="nl-NL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zeeg’nen</a:t>
            </a: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 u uit ’s HEREN woning,</a:t>
            </a:r>
          </a:p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wij zegenen u al </a:t>
            </a:r>
            <a:r>
              <a:rPr lang="nl-NL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tezaam</a:t>
            </a: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103883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19672" y="0"/>
            <a:ext cx="7524328" cy="411510"/>
          </a:xfrm>
        </p:spPr>
        <p:txBody>
          <a:bodyPr/>
          <a:lstStyle/>
          <a:p>
            <a:r>
              <a:rPr lang="nl-NL" altLang="ko-K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Gedicht: Paaslied </a:t>
            </a:r>
            <a:r>
              <a:rPr lang="nl-NL" altLang="ko-KR" sz="1600" b="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(Jaap Zijlstra)</a:t>
            </a:r>
            <a:endParaRPr lang="ko-KR" altLang="en-US" sz="2400" b="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1131590"/>
            <a:ext cx="6624736" cy="3744416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Wij zingen bij de gratie van</a:t>
            </a:r>
          </a:p>
          <a:p>
            <a:pPr>
              <a:spcBef>
                <a:spcPts val="0"/>
              </a:spcBef>
            </a:pP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het graan dat opstaat als een man,</a:t>
            </a:r>
          </a:p>
          <a:p>
            <a:pPr>
              <a:spcBef>
                <a:spcPts val="0"/>
              </a:spcBef>
            </a:pP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de korrel die ontbonden is</a:t>
            </a:r>
          </a:p>
          <a:p>
            <a:pPr>
              <a:spcBef>
                <a:spcPts val="0"/>
              </a:spcBef>
            </a:pP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en uitbreekt in verrijzenis.</a:t>
            </a:r>
          </a:p>
          <a:p>
            <a:pPr>
              <a:spcBef>
                <a:spcPts val="0"/>
              </a:spcBef>
            </a:pP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>
              <a:spcBef>
                <a:spcPts val="0"/>
              </a:spcBef>
            </a:pP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Van harte zingen wij U lof,</a:t>
            </a:r>
          </a:p>
          <a:p>
            <a:pPr>
              <a:spcBef>
                <a:spcPts val="0"/>
              </a:spcBef>
            </a:pP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o Heer, die opdaagt uit het stof,</a:t>
            </a:r>
          </a:p>
          <a:p>
            <a:pPr>
              <a:spcBef>
                <a:spcPts val="0"/>
              </a:spcBef>
            </a:pP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van alle oogst de eersteling,</a:t>
            </a:r>
          </a:p>
          <a:p>
            <a:pPr>
              <a:spcBef>
                <a:spcPts val="0"/>
              </a:spcBef>
            </a:pP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de garve van de opstanding.</a:t>
            </a:r>
          </a:p>
          <a:p>
            <a:pPr>
              <a:spcBef>
                <a:spcPts val="0"/>
              </a:spcBef>
            </a:pP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1839380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19672" y="0"/>
            <a:ext cx="7524328" cy="411510"/>
          </a:xfrm>
        </p:spPr>
        <p:txBody>
          <a:bodyPr/>
          <a:lstStyle/>
          <a:p>
            <a:r>
              <a:rPr lang="nl-NL" altLang="ko-K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Gedicht: Paaslied </a:t>
            </a:r>
            <a:r>
              <a:rPr lang="nl-NL" altLang="ko-KR" sz="1600" b="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(Jaap Zijlstra)</a:t>
            </a:r>
            <a:endParaRPr lang="ko-KR" altLang="en-US" sz="2400" b="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619672" y="1059582"/>
            <a:ext cx="6624736" cy="3816424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nl-NL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Gij </a:t>
            </a: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die gevallen zijt als zaad</a:t>
            </a:r>
          </a:p>
          <a:p>
            <a:pPr>
              <a:spcBef>
                <a:spcPts val="0"/>
              </a:spcBef>
            </a:pP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en vorstelijk te velde staat,</a:t>
            </a:r>
          </a:p>
          <a:p>
            <a:pPr>
              <a:spcBef>
                <a:spcPts val="0"/>
              </a:spcBef>
            </a:pP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de smalle vore van het graf</a:t>
            </a:r>
          </a:p>
          <a:p>
            <a:pPr>
              <a:spcBef>
                <a:spcPts val="0"/>
              </a:spcBef>
            </a:pP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werpt </a:t>
            </a:r>
            <a:r>
              <a:rPr lang="nl-NL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hondervoud</a:t>
            </a: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 zin vruchten af.</a:t>
            </a:r>
          </a:p>
          <a:p>
            <a:pPr>
              <a:spcBef>
                <a:spcPts val="0"/>
              </a:spcBef>
            </a:pP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>
              <a:spcBef>
                <a:spcPts val="0"/>
              </a:spcBef>
            </a:pP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Heilige Geest, zo ver Gij waait,</a:t>
            </a:r>
          </a:p>
          <a:p>
            <a:pPr>
              <a:spcBef>
                <a:spcPts val="0"/>
              </a:spcBef>
            </a:pP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hebt Gij de akker ingezaaid</a:t>
            </a:r>
          </a:p>
          <a:p>
            <a:pPr>
              <a:spcBef>
                <a:spcPts val="0"/>
              </a:spcBef>
            </a:pP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met graan dat niet in vrede rust</a:t>
            </a:r>
          </a:p>
          <a:p>
            <a:pPr>
              <a:spcBef>
                <a:spcPts val="0"/>
              </a:spcBef>
            </a:pP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maar opstaat tot een lieve lust</a:t>
            </a:r>
            <a:r>
              <a:rPr lang="nl-NL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nl-NL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782208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dirty="0" smtClean="0">
                <a:latin typeface="Calibri" panose="020F0502020204030204" pitchFamily="34" charset="0"/>
                <a:cs typeface="Calibri" panose="020F0502020204030204" pitchFamily="34" charset="0"/>
              </a:rPr>
              <a:t>II. 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De </a:t>
            </a:r>
            <a:r>
              <a:rPr lang="nl-NL" dirty="0" smtClean="0">
                <a:latin typeface="Calibri" panose="020F0502020204030204" pitchFamily="34" charset="0"/>
                <a:cs typeface="Calibri" panose="020F0502020204030204" pitchFamily="34" charset="0"/>
              </a:rPr>
              <a:t>Opgestane en 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Petrus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107504" y="1059582"/>
            <a:ext cx="936104" cy="3960440"/>
          </a:xfrm>
          <a:prstGeom prst="rect">
            <a:avLst/>
          </a:prstGeom>
        </p:spPr>
        <p:txBody>
          <a:bodyPr vert="vert270"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nl-NL" sz="2000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Zingen</a:t>
            </a:r>
            <a:r>
              <a:rPr lang="nl-NL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Uit aller mond 87 : 1 en 3</a:t>
            </a:r>
          </a:p>
        </p:txBody>
      </p:sp>
      <p:sp>
        <p:nvSpPr>
          <p:cNvPr id="5" name="Tekstvak 4"/>
          <p:cNvSpPr txBox="1"/>
          <p:nvPr/>
        </p:nvSpPr>
        <p:spPr>
          <a:xfrm>
            <a:off x="1043608" y="1635646"/>
            <a:ext cx="532859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1. Jezus is ons licht en leven!</a:t>
            </a:r>
          </a:p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Hij, die, aan het kruis geheven,</a:t>
            </a:r>
          </a:p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met zijn bloed ons heeft gekocht,</a:t>
            </a:r>
          </a:p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heeft nu </a:t>
            </a:r>
            <a:r>
              <a:rPr lang="nl-NL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vorst’lijk</a:t>
            </a: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overmocht</a:t>
            </a: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Hij kan niet gebonden wezen;</a:t>
            </a:r>
          </a:p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als een Held is Hij verrezen!</a:t>
            </a:r>
          </a:p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Halleluja! Halleluja!</a:t>
            </a:r>
          </a:p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31394029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dirty="0" smtClean="0">
                <a:latin typeface="Calibri" panose="020F0502020204030204" pitchFamily="34" charset="0"/>
                <a:cs typeface="Calibri" panose="020F0502020204030204" pitchFamily="34" charset="0"/>
              </a:rPr>
              <a:t>II. 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De </a:t>
            </a:r>
            <a:r>
              <a:rPr lang="nl-NL" dirty="0" smtClean="0">
                <a:latin typeface="Calibri" panose="020F0502020204030204" pitchFamily="34" charset="0"/>
                <a:cs typeface="Calibri" panose="020F0502020204030204" pitchFamily="34" charset="0"/>
              </a:rPr>
              <a:t>Opgestane en 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Petrus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107504" y="1059582"/>
            <a:ext cx="936104" cy="3960440"/>
          </a:xfrm>
          <a:prstGeom prst="rect">
            <a:avLst/>
          </a:prstGeom>
        </p:spPr>
        <p:txBody>
          <a:bodyPr vert="vert270"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nl-NL" sz="2000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Zingen</a:t>
            </a:r>
            <a:r>
              <a:rPr lang="nl-NL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Uit aller mond 87 : 1 en 3</a:t>
            </a:r>
          </a:p>
        </p:txBody>
      </p:sp>
      <p:sp>
        <p:nvSpPr>
          <p:cNvPr id="5" name="Tekstvak 4"/>
          <p:cNvSpPr txBox="1"/>
          <p:nvPr/>
        </p:nvSpPr>
        <p:spPr>
          <a:xfrm>
            <a:off x="1043608" y="1700974"/>
            <a:ext cx="612068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. ’t Leven heeft de dood verslonden;</a:t>
            </a:r>
          </a:p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wat geboeid is, wordt ontbonden.</a:t>
            </a:r>
          </a:p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Dood, waar is uw overmacht,</a:t>
            </a:r>
          </a:p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waar uw prikkel, waar uw kracht?</a:t>
            </a:r>
          </a:p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’s Heren </a:t>
            </a:r>
            <a:r>
              <a:rPr lang="nl-NL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vrijgekochten</a:t>
            </a: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 hopen,</a:t>
            </a:r>
          </a:p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want de hemel gaat hun open.</a:t>
            </a:r>
          </a:p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Halleluja! Halleluja!</a:t>
            </a:r>
          </a:p>
        </p:txBody>
      </p:sp>
    </p:spTree>
    <p:extLst>
      <p:ext uri="{BB962C8B-B14F-4D97-AF65-F5344CB8AC3E}">
        <p14:creationId xmlns:p14="http://schemas.microsoft.com/office/powerpoint/2010/main" val="34940101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5536" y="1131590"/>
            <a:ext cx="8496944" cy="936104"/>
          </a:xfrm>
        </p:spPr>
        <p:txBody>
          <a:bodyPr/>
          <a:lstStyle/>
          <a:p>
            <a:r>
              <a:rPr lang="nl-NL" sz="2400" u="sng" dirty="0">
                <a:latin typeface="Calibri" panose="020F0502020204030204" pitchFamily="34" charset="0"/>
                <a:cs typeface="Calibri" panose="020F0502020204030204" pitchFamily="34" charset="0"/>
              </a:rPr>
              <a:t>Lezen:</a:t>
            </a: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Johannes </a:t>
            </a:r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>21:1-19 21:1, 15-19</a:t>
            </a: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nl-NL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dirty="0" smtClean="0">
                <a:latin typeface="Calibri" panose="020F0502020204030204" pitchFamily="34" charset="0"/>
                <a:cs typeface="Calibri" panose="020F0502020204030204" pitchFamily="34" charset="0"/>
              </a:rPr>
              <a:t>III. 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De </a:t>
            </a:r>
            <a:r>
              <a:rPr lang="nl-NL" dirty="0" smtClean="0">
                <a:latin typeface="Calibri" panose="020F0502020204030204" pitchFamily="34" charset="0"/>
                <a:cs typeface="Calibri" panose="020F0502020204030204" pitchFamily="34" charset="0"/>
              </a:rPr>
              <a:t>Herder 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en Petrus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078359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dirty="0" smtClean="0">
                <a:latin typeface="Calibri" panose="020F0502020204030204" pitchFamily="34" charset="0"/>
                <a:cs typeface="Calibri" panose="020F0502020204030204" pitchFamily="34" charset="0"/>
              </a:rPr>
              <a:t>III. 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De </a:t>
            </a:r>
            <a:r>
              <a:rPr lang="nl-NL" dirty="0" smtClean="0">
                <a:latin typeface="Calibri" panose="020F0502020204030204" pitchFamily="34" charset="0"/>
                <a:cs typeface="Calibri" panose="020F0502020204030204" pitchFamily="34" charset="0"/>
              </a:rPr>
              <a:t>Herder en 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Petrus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107504" y="1059582"/>
            <a:ext cx="936104" cy="3960440"/>
          </a:xfrm>
          <a:prstGeom prst="rect">
            <a:avLst/>
          </a:prstGeom>
        </p:spPr>
        <p:txBody>
          <a:bodyPr vert="vert270"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nl-NL" sz="2000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Zingen</a:t>
            </a:r>
            <a:r>
              <a:rPr lang="nl-NL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weerklank lied 58 </a:t>
            </a:r>
            <a:endParaRPr lang="nl-NL" sz="20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nl-NL" sz="1800" i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nl-NL" sz="18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melodie: Lam Gods, dat zo onschuldig)</a:t>
            </a:r>
            <a:endParaRPr lang="nl-NL" sz="2000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kstvak 4"/>
          <p:cNvSpPr txBox="1"/>
          <p:nvPr/>
        </p:nvSpPr>
        <p:spPr>
          <a:xfrm>
            <a:off x="1115616" y="1779662"/>
            <a:ext cx="374441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Heer Jezus, goede herder,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Gij weet: ik kan niet verder,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ik kan niet zonder U;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o herder, blijf mij leiden,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ik kan mijzelf niet weiden,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ik kan niet verder zonder U!</a:t>
            </a:r>
          </a:p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94226969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dirty="0" smtClean="0">
                <a:latin typeface="Calibri" panose="020F0502020204030204" pitchFamily="34" charset="0"/>
                <a:cs typeface="Calibri" panose="020F0502020204030204" pitchFamily="34" charset="0"/>
              </a:rPr>
              <a:t>III. 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De </a:t>
            </a:r>
            <a:r>
              <a:rPr lang="nl-NL" dirty="0" smtClean="0">
                <a:latin typeface="Calibri" panose="020F0502020204030204" pitchFamily="34" charset="0"/>
                <a:cs typeface="Calibri" panose="020F0502020204030204" pitchFamily="34" charset="0"/>
              </a:rPr>
              <a:t>Herder en 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Petrus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107504" y="1059582"/>
            <a:ext cx="936104" cy="3960440"/>
          </a:xfrm>
          <a:prstGeom prst="rect">
            <a:avLst/>
          </a:prstGeom>
        </p:spPr>
        <p:txBody>
          <a:bodyPr vert="vert270"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nl-NL" sz="2000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Zingen</a:t>
            </a:r>
            <a:r>
              <a:rPr lang="nl-NL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weerklank lied 58 </a:t>
            </a:r>
            <a:endParaRPr lang="nl-NL" sz="20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nl-NL" sz="1800" i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nl-NL" sz="18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melodie: Lam Gods, dat zo onschuldig)</a:t>
            </a:r>
            <a:endParaRPr lang="nl-NL" sz="2000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hthoek 1"/>
          <p:cNvSpPr/>
          <p:nvPr/>
        </p:nvSpPr>
        <p:spPr>
          <a:xfrm>
            <a:off x="1043608" y="1885640"/>
            <a:ext cx="532859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Rotsvast </a:t>
            </a: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zou ik geloven,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geen mens zou mij ontroven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mijn onbegrensde trouw - 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meer Heer, Gij ziet mij schromen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om nu tot U te komen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met niets dan ootmoed en berouw.</a:t>
            </a:r>
            <a:endParaRPr lang="nl-NL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953051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dirty="0" smtClean="0">
                <a:latin typeface="Calibri" panose="020F0502020204030204" pitchFamily="34" charset="0"/>
                <a:cs typeface="Calibri" panose="020F0502020204030204" pitchFamily="34" charset="0"/>
              </a:rPr>
              <a:t>III. 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De </a:t>
            </a:r>
            <a:r>
              <a:rPr lang="nl-NL" dirty="0" smtClean="0">
                <a:latin typeface="Calibri" panose="020F0502020204030204" pitchFamily="34" charset="0"/>
                <a:cs typeface="Calibri" panose="020F0502020204030204" pitchFamily="34" charset="0"/>
              </a:rPr>
              <a:t>Herder en 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Petrus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107504" y="1059582"/>
            <a:ext cx="936104" cy="3960440"/>
          </a:xfrm>
          <a:prstGeom prst="rect">
            <a:avLst/>
          </a:prstGeom>
        </p:spPr>
        <p:txBody>
          <a:bodyPr vert="vert270"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nl-NL" sz="2000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Zingen</a:t>
            </a:r>
            <a:r>
              <a:rPr lang="nl-NL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weerklank lied 58 </a:t>
            </a:r>
            <a:endParaRPr lang="nl-NL" sz="20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nl-NL" sz="1800" i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nl-NL" sz="18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melodie: Lam Gods, dat zo onschuldig)</a:t>
            </a:r>
            <a:endParaRPr lang="nl-NL" sz="2000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kstvak 4"/>
          <p:cNvSpPr txBox="1"/>
          <p:nvPr/>
        </p:nvSpPr>
        <p:spPr>
          <a:xfrm>
            <a:off x="1043608" y="1885640"/>
            <a:ext cx="61566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Vergeef mijn grote woorden - 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o, dat ik beter hoorde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naar wat Gij vroeg van mij: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mijn hoogmoed op te geven,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mijn overmoedig leven - 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De goede herder? Dat zijt Gij</a:t>
            </a:r>
            <a:r>
              <a:rPr lang="nl-NL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  <a:endParaRPr lang="nl-NL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432376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dirty="0" smtClean="0">
                <a:latin typeface="Calibri" panose="020F0502020204030204" pitchFamily="34" charset="0"/>
                <a:cs typeface="Calibri" panose="020F0502020204030204" pitchFamily="34" charset="0"/>
              </a:rPr>
              <a:t>III. 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De </a:t>
            </a:r>
            <a:r>
              <a:rPr lang="nl-NL" dirty="0" smtClean="0">
                <a:latin typeface="Calibri" panose="020F0502020204030204" pitchFamily="34" charset="0"/>
                <a:cs typeface="Calibri" panose="020F0502020204030204" pitchFamily="34" charset="0"/>
              </a:rPr>
              <a:t>Herder en 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Petrus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107504" y="1059582"/>
            <a:ext cx="936104" cy="3960440"/>
          </a:xfrm>
          <a:prstGeom prst="rect">
            <a:avLst/>
          </a:prstGeom>
        </p:spPr>
        <p:txBody>
          <a:bodyPr vert="vert270"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nl-NL" sz="2000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Zingen</a:t>
            </a:r>
            <a:r>
              <a:rPr lang="nl-NL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weerklank lied 58 </a:t>
            </a:r>
            <a:endParaRPr lang="nl-NL" sz="20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nl-NL" sz="1800" i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nl-NL" sz="18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melodie: Lam Gods, dat zo onschuldig)</a:t>
            </a:r>
            <a:endParaRPr lang="nl-NL" sz="2000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1115616" y="2070306"/>
            <a:ext cx="57606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Gij </a:t>
            </a:r>
            <a: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  <a:t>draagt mij in genade,</a:t>
            </a:r>
            <a:b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  <a:t>Gij vraagt niet naar mijn daden,</a:t>
            </a:r>
            <a:b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  <a:t>Gij koestert zelfs geen grief;</a:t>
            </a:r>
            <a:b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  <a:t>gij vraagt niet te beloven</a:t>
            </a:r>
            <a:b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  <a:t>weer rotsvast te geloven - </a:t>
            </a:r>
            <a:b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  <a:t>Gij vraagt alleen: Hebt gij Mij lief?</a:t>
            </a:r>
          </a:p>
        </p:txBody>
      </p:sp>
    </p:spTree>
    <p:extLst>
      <p:ext uri="{BB962C8B-B14F-4D97-AF65-F5344CB8AC3E}">
        <p14:creationId xmlns:p14="http://schemas.microsoft.com/office/powerpoint/2010/main" val="412982681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19672" y="0"/>
            <a:ext cx="7524328" cy="411510"/>
          </a:xfrm>
        </p:spPr>
        <p:txBody>
          <a:bodyPr/>
          <a:lstStyle/>
          <a:p>
            <a:r>
              <a:rPr lang="nl-NL" altLang="ko-K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Gedicht: Uw getuige </a:t>
            </a:r>
            <a:endParaRPr lang="ko-KR" altLang="en-US" sz="2400" b="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475656" y="339502"/>
            <a:ext cx="6624736" cy="4320480"/>
          </a:xfrm>
        </p:spPr>
        <p:txBody>
          <a:bodyPr/>
          <a:lstStyle/>
          <a:p>
            <a: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  <a:t>Heer, ik weet het: U komt spoedig.</a:t>
            </a:r>
            <a:b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  <a:t>Ja, Uw komst is reeds in zicht.</a:t>
            </a:r>
            <a:b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  <a:t>Geef mij liefde, maak me moedig,</a:t>
            </a:r>
            <a:b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  <a:t>om te zijn een lichtend licht.</a:t>
            </a:r>
            <a:b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  <a:t>Wil mij ware wijsheid geven.</a:t>
            </a:r>
            <a:b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  <a:t>Eigen wijsheid is maar schijn.</a:t>
            </a:r>
            <a:b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  <a:t>Laat mij in mijn </a:t>
            </a:r>
            <a:r>
              <a:rPr lang="nl-NL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daag’lijks</a:t>
            </a:r>
            <a: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  <a:t> leven</a:t>
            </a:r>
            <a:b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000" dirty="0">
                <a:latin typeface="Calibri" panose="020F0502020204030204" pitchFamily="34" charset="0"/>
                <a:cs typeface="Calibri" panose="020F0502020204030204" pitchFamily="34" charset="0"/>
              </a:rPr>
              <a:t>Uw getuige mogen zijn.</a:t>
            </a:r>
          </a:p>
          <a:p>
            <a:r>
              <a:rPr lang="nl-N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r>
              <a:rPr lang="nl-N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Dat mijn woorden niemand schaden,</a:t>
            </a:r>
            <a:br>
              <a:rPr lang="nl-NL" sz="200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ik niet in de weg zal staan.</a:t>
            </a:r>
            <a:br>
              <a:rPr lang="nl-NL" sz="200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dat ik niemand door mijn daden</a:t>
            </a:r>
            <a:br>
              <a:rPr lang="nl-NL" sz="200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zal </a:t>
            </a:r>
            <a:r>
              <a:rPr lang="nl-NL" sz="2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verhind’ren</a:t>
            </a:r>
            <a:r>
              <a:rPr lang="nl-NL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in te gaan.</a:t>
            </a:r>
            <a:br>
              <a:rPr lang="nl-NL" sz="200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M.A. Groeneweg-de Reuver</a:t>
            </a:r>
            <a:endParaRPr lang="nl-NL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68278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dirty="0" smtClean="0">
                <a:latin typeface="Calibri" panose="020F0502020204030204" pitchFamily="34" charset="0"/>
                <a:cs typeface="Calibri" panose="020F0502020204030204" pitchFamily="34" charset="0"/>
              </a:rPr>
              <a:t>III. 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De </a:t>
            </a:r>
            <a:r>
              <a:rPr lang="nl-NL" dirty="0" smtClean="0">
                <a:latin typeface="Calibri" panose="020F0502020204030204" pitchFamily="34" charset="0"/>
                <a:cs typeface="Calibri" panose="020F0502020204030204" pitchFamily="34" charset="0"/>
              </a:rPr>
              <a:t>Herder en 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Petrus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107504" y="1059582"/>
            <a:ext cx="936104" cy="3960440"/>
          </a:xfrm>
          <a:prstGeom prst="rect">
            <a:avLst/>
          </a:prstGeom>
        </p:spPr>
        <p:txBody>
          <a:bodyPr vert="vert270"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nl-NL" sz="2000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Zingen</a:t>
            </a:r>
            <a:r>
              <a:rPr lang="nl-NL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Uit aller mond 155 : 1, 3 en 6</a:t>
            </a:r>
            <a:endParaRPr lang="nl-NL" sz="2000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kstvak 4"/>
          <p:cNvSpPr txBox="1"/>
          <p:nvPr/>
        </p:nvSpPr>
        <p:spPr>
          <a:xfrm>
            <a:off x="1547664" y="1275606"/>
            <a:ext cx="554461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1. Zoals ik ben, ’k heb anders niet</a:t>
            </a:r>
          </a:p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dan ’t offer ook voor mij geschied</a:t>
            </a:r>
          </a:p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en dat U zelf mij roepen liet,</a:t>
            </a:r>
          </a:p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o Lam van God, ik kom, ik kom.</a:t>
            </a:r>
          </a:p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3. Zoals ik ben, ofschoon altijd</a:t>
            </a:r>
          </a:p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in twijfel, in opstandigheid,</a:t>
            </a:r>
          </a:p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van binnen vrees, van buiten strijd,</a:t>
            </a:r>
          </a:p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o Lam van God, ik kom, ik kom</a:t>
            </a:r>
            <a:r>
              <a:rPr lang="nl-NL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nl-NL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635708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dirty="0" smtClean="0">
                <a:latin typeface="Calibri" panose="020F0502020204030204" pitchFamily="34" charset="0"/>
                <a:cs typeface="Calibri" panose="020F0502020204030204" pitchFamily="34" charset="0"/>
              </a:rPr>
              <a:t>III. 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De </a:t>
            </a:r>
            <a:r>
              <a:rPr lang="nl-NL" dirty="0" smtClean="0">
                <a:latin typeface="Calibri" panose="020F0502020204030204" pitchFamily="34" charset="0"/>
                <a:cs typeface="Calibri" panose="020F0502020204030204" pitchFamily="34" charset="0"/>
              </a:rPr>
              <a:t>Herder en 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Petrus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107504" y="1059582"/>
            <a:ext cx="936104" cy="3960440"/>
          </a:xfrm>
          <a:prstGeom prst="rect">
            <a:avLst/>
          </a:prstGeom>
        </p:spPr>
        <p:txBody>
          <a:bodyPr vert="vert270"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nl-NL" sz="2000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Zingen</a:t>
            </a:r>
            <a:r>
              <a:rPr lang="nl-NL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Uit aller mond 155 : 1, 3 en 6</a:t>
            </a:r>
            <a:endParaRPr lang="nl-NL" sz="2000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kstvak 4"/>
          <p:cNvSpPr txBox="1"/>
          <p:nvPr/>
        </p:nvSpPr>
        <p:spPr>
          <a:xfrm>
            <a:off x="1475656" y="2254972"/>
            <a:ext cx="51845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. Zoals ik ben - Uw liefde, Heer,</a:t>
            </a:r>
          </a:p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wierp elke hinderpaal terneer -</a:t>
            </a:r>
          </a:p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om slechts te zijn van U, o Heer,</a:t>
            </a:r>
          </a:p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o Lam van God, ik kom, ik kom.</a:t>
            </a:r>
          </a:p>
        </p:txBody>
      </p:sp>
    </p:spTree>
    <p:extLst>
      <p:ext uri="{BB962C8B-B14F-4D97-AF65-F5344CB8AC3E}">
        <p14:creationId xmlns:p14="http://schemas.microsoft.com/office/powerpoint/2010/main" val="108676663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19672" y="0"/>
            <a:ext cx="7524328" cy="411510"/>
          </a:xfrm>
        </p:spPr>
        <p:txBody>
          <a:bodyPr/>
          <a:lstStyle/>
          <a:p>
            <a:r>
              <a:rPr lang="nl-NL" altLang="ko-K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Gedicht: Volgen</a:t>
            </a:r>
            <a:endParaRPr lang="ko-KR" altLang="en-US" sz="2400" b="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384038" y="843558"/>
            <a:ext cx="6140289" cy="2952328"/>
          </a:xfrm>
        </p:spPr>
        <p:txBody>
          <a:bodyPr/>
          <a:lstStyle/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Volgen hebt U, Heer, geboden,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niet het minst in tegenspoed.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volgen in gevaar en noden; 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U te volgen is zo goed!</a:t>
            </a:r>
          </a:p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Volgen, wilt U ons dit leren, 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achter U te gaan geeft moed.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Volgen is ons tot u keren,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U te volgen is zo goed!</a:t>
            </a:r>
          </a:p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16213656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19672" y="0"/>
            <a:ext cx="7524328" cy="411510"/>
          </a:xfrm>
        </p:spPr>
        <p:txBody>
          <a:bodyPr/>
          <a:lstStyle/>
          <a:p>
            <a:r>
              <a:rPr lang="nl-NL" altLang="ko-K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Gedicht: Volgen</a:t>
            </a:r>
            <a:endParaRPr lang="ko-KR" altLang="en-US" sz="2400" b="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kstvak 1"/>
          <p:cNvSpPr txBox="1"/>
          <p:nvPr/>
        </p:nvSpPr>
        <p:spPr>
          <a:xfrm>
            <a:off x="1763688" y="915566"/>
            <a:ext cx="597666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Volgen brengt ons steeds Uw zegen,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geeft ons leven glans en goed.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Volgen voert ons op uw wegen,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U te volgen is zo goed!</a:t>
            </a:r>
          </a:p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Volgen wilt U rijk belonen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met het eeuwig, zalig goed.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volgen is straks bij U wonen,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U te volgen is zo goed!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1600" i="1" dirty="0">
                <a:latin typeface="Calibri" panose="020F0502020204030204" pitchFamily="34" charset="0"/>
                <a:cs typeface="Calibri" panose="020F0502020204030204" pitchFamily="34" charset="0"/>
              </a:rPr>
              <a:t>J. Van Amstel</a:t>
            </a:r>
            <a:endParaRPr lang="nl-N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nl-NL" sz="2400" dirty="0"/>
          </a:p>
        </p:txBody>
      </p:sp>
    </p:spTree>
    <p:extLst>
      <p:ext uri="{BB962C8B-B14F-4D97-AF65-F5344CB8AC3E}">
        <p14:creationId xmlns:p14="http://schemas.microsoft.com/office/powerpoint/2010/main" val="248477716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dirty="0" smtClean="0">
                <a:latin typeface="Calibri" panose="020F0502020204030204" pitchFamily="34" charset="0"/>
                <a:cs typeface="Calibri" panose="020F0502020204030204" pitchFamily="34" charset="0"/>
              </a:rPr>
              <a:t>III. 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De </a:t>
            </a:r>
            <a:r>
              <a:rPr lang="nl-NL" dirty="0" smtClean="0">
                <a:latin typeface="Calibri" panose="020F0502020204030204" pitchFamily="34" charset="0"/>
                <a:cs typeface="Calibri" panose="020F0502020204030204" pitchFamily="34" charset="0"/>
              </a:rPr>
              <a:t>Herder en 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Petrus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107504" y="1059582"/>
            <a:ext cx="936104" cy="3960440"/>
          </a:xfrm>
          <a:prstGeom prst="rect">
            <a:avLst/>
          </a:prstGeom>
        </p:spPr>
        <p:txBody>
          <a:bodyPr vert="vert270"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nl-NL" sz="2000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Zingen</a:t>
            </a:r>
            <a:r>
              <a:rPr lang="nl-NL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nl-NL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 zij de glorie</a:t>
            </a:r>
            <a:endParaRPr lang="nl-NL" sz="2000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kstvak 4"/>
          <p:cNvSpPr txBox="1"/>
          <p:nvPr/>
        </p:nvSpPr>
        <p:spPr>
          <a:xfrm>
            <a:off x="1367644" y="1635646"/>
            <a:ext cx="640871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1. U </a:t>
            </a: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zij de glorie, opgestane Heer!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U zij de victorie, nu en immermeer.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Uit een blinkend stromen </a:t>
            </a:r>
            <a:endParaRPr lang="nl-NL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daald</a:t>
            </a: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’ een engel af,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Heeft de steen genomen </a:t>
            </a:r>
            <a:endParaRPr lang="nl-NL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van </a:t>
            </a: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’t verwonnen graf.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U zij de glorie, opgestane Heer!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U zij de victorie, nu en immermeer</a:t>
            </a:r>
            <a:r>
              <a:rPr lang="nl-NL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nl-NL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593781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dirty="0" smtClean="0">
                <a:latin typeface="Calibri" panose="020F0502020204030204" pitchFamily="34" charset="0"/>
                <a:cs typeface="Calibri" panose="020F0502020204030204" pitchFamily="34" charset="0"/>
              </a:rPr>
              <a:t>III. 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De </a:t>
            </a:r>
            <a:r>
              <a:rPr lang="nl-NL" dirty="0" smtClean="0">
                <a:latin typeface="Calibri" panose="020F0502020204030204" pitchFamily="34" charset="0"/>
                <a:cs typeface="Calibri" panose="020F0502020204030204" pitchFamily="34" charset="0"/>
              </a:rPr>
              <a:t>Herder en 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Petrus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107504" y="1059582"/>
            <a:ext cx="936104" cy="3960440"/>
          </a:xfrm>
          <a:prstGeom prst="rect">
            <a:avLst/>
          </a:prstGeom>
        </p:spPr>
        <p:txBody>
          <a:bodyPr vert="vert270"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nl-NL" sz="2000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Zingen</a:t>
            </a:r>
            <a:r>
              <a:rPr lang="nl-NL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nl-NL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 zij de glorie</a:t>
            </a:r>
            <a:endParaRPr lang="nl-NL" sz="2000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kstvak 4"/>
          <p:cNvSpPr txBox="1"/>
          <p:nvPr/>
        </p:nvSpPr>
        <p:spPr>
          <a:xfrm>
            <a:off x="1583668" y="1516308"/>
            <a:ext cx="597666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. Ziet Hem verschijnen, Jezus onze Heer!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Hij brengt al de zijnen in zijn armen weer.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Weest dan volk des Heren, </a:t>
            </a:r>
            <a:endParaRPr lang="nl-NL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blijd</a:t>
            </a: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’ en welgezind,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en zegt </a:t>
            </a:r>
            <a:r>
              <a:rPr lang="nl-NL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telkenkere</a:t>
            </a: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endParaRPr lang="nl-NL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Christus </a:t>
            </a: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overwint!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U zij de glorie, opgestane Heer!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U zij de victorie, nu en immermeer</a:t>
            </a:r>
            <a:r>
              <a:rPr lang="nl-NL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nl-NL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276453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dirty="0" smtClean="0">
                <a:latin typeface="Calibri" panose="020F0502020204030204" pitchFamily="34" charset="0"/>
                <a:cs typeface="Calibri" panose="020F0502020204030204" pitchFamily="34" charset="0"/>
              </a:rPr>
              <a:t>III. 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De </a:t>
            </a:r>
            <a:r>
              <a:rPr lang="nl-NL" dirty="0" smtClean="0">
                <a:latin typeface="Calibri" panose="020F0502020204030204" pitchFamily="34" charset="0"/>
                <a:cs typeface="Calibri" panose="020F0502020204030204" pitchFamily="34" charset="0"/>
              </a:rPr>
              <a:t>Herder en 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Petrus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107504" y="1059582"/>
            <a:ext cx="936104" cy="3960440"/>
          </a:xfrm>
          <a:prstGeom prst="rect">
            <a:avLst/>
          </a:prstGeom>
        </p:spPr>
        <p:txBody>
          <a:bodyPr vert="vert270" anchor="ctr"/>
          <a:lstStyle>
            <a:lvl1pPr algn="l" defTabSz="914400" rtl="0" eaLnBrk="1" latinLnBrk="1" hangingPunct="1"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nl-NL" sz="2000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Zingen</a:t>
            </a:r>
            <a:r>
              <a:rPr lang="nl-NL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nl-NL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 zij de glorie</a:t>
            </a:r>
            <a:endParaRPr lang="nl-NL" sz="2000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kstvak 4"/>
          <p:cNvSpPr txBox="1"/>
          <p:nvPr/>
        </p:nvSpPr>
        <p:spPr>
          <a:xfrm>
            <a:off x="1619672" y="1516308"/>
            <a:ext cx="597666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3. Zou ik nog vrezen, nu Hij eeuwig leeft,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die mij heeft genezen, die mij vrede geeft?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In zijn </a:t>
            </a:r>
            <a:r>
              <a:rPr lang="nl-NL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godd’lijk</a:t>
            </a: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 wezen </a:t>
            </a:r>
            <a:endParaRPr lang="nl-NL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is </a:t>
            </a: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mijn glorie groot,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Niets heb ik te vrezen </a:t>
            </a:r>
            <a:endParaRPr lang="nl-NL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leven en dood.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U zij de glorie, opgestane Heer!</a:t>
            </a:r>
            <a:b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2400" dirty="0">
                <a:latin typeface="Calibri" panose="020F0502020204030204" pitchFamily="34" charset="0"/>
                <a:cs typeface="Calibri" panose="020F0502020204030204" pitchFamily="34" charset="0"/>
              </a:rPr>
              <a:t>U zij de victorie, nu en immermeer.</a:t>
            </a:r>
          </a:p>
        </p:txBody>
      </p:sp>
    </p:spTree>
    <p:extLst>
      <p:ext uri="{BB962C8B-B14F-4D97-AF65-F5344CB8AC3E}">
        <p14:creationId xmlns:p14="http://schemas.microsoft.com/office/powerpoint/2010/main" val="33666251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1031</TotalTime>
  <Words>1914</Words>
  <Application>Microsoft Office PowerPoint</Application>
  <PresentationFormat>Diavoorstelling (16:9)</PresentationFormat>
  <Paragraphs>383</Paragraphs>
  <Slides>54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2</vt:i4>
      </vt:variant>
      <vt:variant>
        <vt:lpstr>Diatitels</vt:lpstr>
      </vt:variant>
      <vt:variant>
        <vt:i4>54</vt:i4>
      </vt:variant>
    </vt:vector>
  </HeadingPairs>
  <TitlesOfParts>
    <vt:vector size="59" baseType="lpstr">
      <vt:lpstr>맑은 고딕</vt:lpstr>
      <vt:lpstr>Arial</vt:lpstr>
      <vt:lpstr>Calibri</vt:lpstr>
      <vt:lpstr>Office Theme</vt:lpstr>
      <vt:lpstr>Custom Design</vt:lpstr>
      <vt:lpstr>PowerPoint-presentatie</vt:lpstr>
      <vt:lpstr> I. De lijdende Heiland en Petrus</vt:lpstr>
      <vt:lpstr>Zingen: Schriftberijming 24 vers 1,4,5 (melodie Psalm 134) </vt:lpstr>
      <vt:lpstr>Zingen: Schriftberijming 24 vers 1,4,5 (melodie Psalm 134) </vt:lpstr>
      <vt:lpstr> I. De lijdende Heiland en Petrus</vt:lpstr>
      <vt:lpstr>Gedicht: Voetwassing (1)</vt:lpstr>
      <vt:lpstr>Gedicht: Voetwassing (1)</vt:lpstr>
      <vt:lpstr>Gedicht: Voetwassing (1)</vt:lpstr>
      <vt:lpstr>Gedicht: Voetwassing (1)</vt:lpstr>
      <vt:lpstr> I. De lijdende Heiland en Petrus</vt:lpstr>
      <vt:lpstr> I. De lijdende Heiland en Petrus</vt:lpstr>
      <vt:lpstr> I. De lijdende Heiland en Petrus</vt:lpstr>
      <vt:lpstr> I. De lijdende Heiland en Petrus</vt:lpstr>
      <vt:lpstr> I. De lijdende Heiland en Petrus</vt:lpstr>
      <vt:lpstr> I. De lijdende Heiland en Petrus</vt:lpstr>
      <vt:lpstr>Gedicht: Voetwassing (2)</vt:lpstr>
      <vt:lpstr>Gedicht: Voetwassing (2)</vt:lpstr>
      <vt:lpstr>Gedicht: Voetwassing (2)</vt:lpstr>
      <vt:lpstr> I. De lijdende Heiland en Petrus</vt:lpstr>
      <vt:lpstr>Gedicht: Achtergebleven</vt:lpstr>
      <vt:lpstr> I. De lijdende Heiland en Petrus</vt:lpstr>
      <vt:lpstr> I. De lijdende Heiland en Petrus</vt:lpstr>
      <vt:lpstr> I. De lijdende Heiland en Petrus</vt:lpstr>
      <vt:lpstr> I. De lijdende Heiland en Petrus</vt:lpstr>
      <vt:lpstr> I. De lijdende Heiland en Petrus</vt:lpstr>
      <vt:lpstr> I. De lijdende Heiland en Petrus</vt:lpstr>
      <vt:lpstr>PowerPoint-presentatie</vt:lpstr>
      <vt:lpstr>Gedicht:</vt:lpstr>
      <vt:lpstr> II. De Opgestane en Petrus</vt:lpstr>
      <vt:lpstr> II. De Opgestane en Petrus</vt:lpstr>
      <vt:lpstr> II. De Opgestane en Petrus</vt:lpstr>
      <vt:lpstr> II. De Opgestane en Petrus</vt:lpstr>
      <vt:lpstr> II. De Opgestane en Petrus</vt:lpstr>
      <vt:lpstr> II. De Opgestane en Petrus</vt:lpstr>
      <vt:lpstr> II. De Opgestane en Petrus</vt:lpstr>
      <vt:lpstr> II. De Opgestane en Petrus</vt:lpstr>
      <vt:lpstr> II. De Opgestane en Petrus</vt:lpstr>
      <vt:lpstr>Gedicht: Paaslied (Jaap Zijlstra)</vt:lpstr>
      <vt:lpstr>Gedicht: Paaslied (Jaap Zijlstra)</vt:lpstr>
      <vt:lpstr> II. De Opgestane en Petrus</vt:lpstr>
      <vt:lpstr> II. De Opgestane en Petrus</vt:lpstr>
      <vt:lpstr> III. De Herder en Petrus</vt:lpstr>
      <vt:lpstr> III. De Herder en Petrus</vt:lpstr>
      <vt:lpstr> III. De Herder en Petrus</vt:lpstr>
      <vt:lpstr> III. De Herder en Petrus</vt:lpstr>
      <vt:lpstr> III. De Herder en Petrus</vt:lpstr>
      <vt:lpstr>Gedicht: Uw getuige </vt:lpstr>
      <vt:lpstr> III. De Herder en Petrus</vt:lpstr>
      <vt:lpstr> III. De Herder en Petrus</vt:lpstr>
      <vt:lpstr>Gedicht: Volgen</vt:lpstr>
      <vt:lpstr>Gedicht: Volgen</vt:lpstr>
      <vt:lpstr> III. De Herder en Petrus</vt:lpstr>
      <vt:lpstr> III. De Herder en Petrus</vt:lpstr>
      <vt:lpstr> III. De Herder en Petrus</vt:lpstr>
    </vt:vector>
  </TitlesOfParts>
  <Company>Microsoft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Theresa den Hartog</cp:lastModifiedBy>
  <cp:revision>34</cp:revision>
  <dcterms:created xsi:type="dcterms:W3CDTF">2014-04-01T16:27:38Z</dcterms:created>
  <dcterms:modified xsi:type="dcterms:W3CDTF">2022-03-07T15:46:08Z</dcterms:modified>
</cp:coreProperties>
</file>