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6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1" r:id="rId45"/>
    <p:sldId id="300" r:id="rId46"/>
    <p:sldId id="302" r:id="rId47"/>
    <p:sldId id="303" r:id="rId48"/>
    <p:sldId id="304" r:id="rId49"/>
    <p:sldId id="305" r:id="rId50"/>
    <p:sldId id="306" r:id="rId5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5057"/>
    <a:srgbClr val="FCCC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60"/>
  </p:normalViewPr>
  <p:slideViewPr>
    <p:cSldViewPr snapToGrid="0">
      <p:cViewPr varScale="1">
        <p:scale>
          <a:sx n="83" d="100"/>
          <a:sy n="83" d="100"/>
        </p:scale>
        <p:origin x="85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DB5361-5520-4EA5-9FB2-5FA33088C085}" type="datetimeFigureOut">
              <a:rPr lang="nl-NL" smtClean="0"/>
              <a:t>29-1-2025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A5FF91-6369-43B4-BFD9-0B5F2CF8510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2534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5FF91-6369-43B4-BFD9-0B5F2CF85107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24631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2889B7-6BFA-19A1-F5C4-CAE29126AA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7CE87911-FB91-7300-166D-D62877FE10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23A66943-53F2-75F9-6483-322EE7C326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9D47286-F57A-7CDD-65D0-1EF1969AED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5FF91-6369-43B4-BFD9-0B5F2CF85107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57686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7CB026-98BB-C819-3085-3BF941B5BC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C968D947-C642-F52D-7F75-AC0DA144B6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86F88760-B095-42C2-9F74-7175ADE03A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4391B5A-39F7-E98B-9B4E-7D9C2D1855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5FF91-6369-43B4-BFD9-0B5F2CF85107}" type="slidenum">
              <a:rPr lang="nl-NL" smtClean="0"/>
              <a:t>16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2622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B39C48-E42F-00BF-4BE0-6FE1A87EC4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29BB5254-EBDD-B802-2653-758C179428C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E33EBB57-08E6-A5D3-6D8E-F4C72EF398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3A5899A-9BA2-937C-4048-B22F8221D3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5FF91-6369-43B4-BFD9-0B5F2CF85107}" type="slidenum">
              <a:rPr lang="nl-NL" smtClean="0"/>
              <a:t>24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481661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531D71-7020-54A2-67AF-86CE5AF58D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6893BD29-1D1F-415B-3DA4-00BFE7360D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2B2B7FC9-B236-4988-B3A2-9CD2B8FD5C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EAC833D-0C24-0DAD-F369-F39CCDB847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5FF91-6369-43B4-BFD9-0B5F2CF85107}" type="slidenum">
              <a:rPr lang="nl-NL" smtClean="0"/>
              <a:t>30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81536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E81823-BD05-898D-93EC-349386B2A9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EE0C7A0B-8DC1-0FF2-8FC6-A54BB73C3CC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45EC49CC-F688-DB5D-4E3A-29CBF88C1D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CFADF35-A71E-F814-EF44-73CC66E5E6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5FF91-6369-43B4-BFD9-0B5F2CF85107}" type="slidenum">
              <a:rPr lang="nl-NL" smtClean="0"/>
              <a:t>43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054537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FE175B-7358-22D2-E068-4AB51D72FA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D6993151-41B9-7F9C-0E9B-609770405D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FE48967B-8C65-B617-055C-7033CA57E4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652500D-BBD9-9512-D2F6-05A139BAB6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5FF91-6369-43B4-BFD9-0B5F2CF85107}" type="slidenum">
              <a:rPr lang="nl-NL" smtClean="0"/>
              <a:t>45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59396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758E76-6EB0-042A-C832-FEFFC9C33F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46E7FEE-3861-25B8-086D-5F14F12EA6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81D5183-6E0C-E794-2C4D-DB7949499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59995-9687-4AC6-96C1-E53C853C8FEA}" type="datetimeFigureOut">
              <a:rPr lang="nl-NL" smtClean="0"/>
              <a:t>29-1-2025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D7B8A35-F633-E33A-0498-B62934F64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F2E0AEA-DF57-960D-EEC2-7DDF2F53E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19A3D-11AC-4124-8043-17312E42B0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5874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8E7C5B-23DB-CBB7-FB27-F97994BB2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C111607C-669D-8922-AEE5-6C36BC6497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715B5B3-33BE-B9CE-F8D1-FCD6DA968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59995-9687-4AC6-96C1-E53C853C8FEA}" type="datetimeFigureOut">
              <a:rPr lang="nl-NL" smtClean="0"/>
              <a:t>29-1-2025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51CCD89-3371-E82A-17FC-D202173F8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BB66534-C914-7785-9E8F-88028CFB8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19A3D-11AC-4124-8043-17312E42B0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5680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6FF8DE8A-026C-1934-D690-1898AFA363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719CC07-64F6-8D56-DFF7-A3F248F277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77B7D94-DF66-C33E-74E3-C50E2FF71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59995-9687-4AC6-96C1-E53C853C8FEA}" type="datetimeFigureOut">
              <a:rPr lang="nl-NL" smtClean="0"/>
              <a:t>29-1-2025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4E6A902-F01C-CD18-1C7F-96B2A2602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FEAEA40-4F72-8041-551D-0C7BD2AD8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19A3D-11AC-4124-8043-17312E42B0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72461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F4866D-1040-74E4-0427-56B1A611F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B831F71-5B5C-FBF3-CF61-7F610D16E3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3F3816F-4B05-E9EC-08D3-8F3C37BEC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59995-9687-4AC6-96C1-E53C853C8FEA}" type="datetimeFigureOut">
              <a:rPr lang="nl-NL" smtClean="0"/>
              <a:t>29-1-2025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F2BE6D2-0813-11B0-6372-94C479FDC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09B750-621E-5C12-726A-9F50899ED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19A3D-11AC-4124-8043-17312E42B0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63563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F055E2-1575-20BD-FE59-ED5DD0B2B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7B514EF-F8A3-A858-7763-78E618D3EF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1F02C4C-A626-9220-7BD9-6B542672E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59995-9687-4AC6-96C1-E53C853C8FEA}" type="datetimeFigureOut">
              <a:rPr lang="nl-NL" smtClean="0"/>
              <a:t>29-1-2025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91FE1DC-0873-5AB6-32E0-E1B2A7984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2160453-64EE-6AA1-187E-FC9D67BA6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19A3D-11AC-4124-8043-17312E42B0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70728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E59416-8E5E-9A33-B6EC-589EF714D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86D6F88-1704-AF9D-61CB-03D9917AA4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A39C5CA-F6AB-F27E-6A9F-F2D91DDA42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1905A9B-5D96-E3F1-1D39-7A2D2BDA1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59995-9687-4AC6-96C1-E53C853C8FEA}" type="datetimeFigureOut">
              <a:rPr lang="nl-NL" smtClean="0"/>
              <a:t>29-1-2025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2E5AE78-1115-54E6-332F-0C813F1AE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29B0CC5-EA87-BCB1-A561-79D6F6A7D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19A3D-11AC-4124-8043-17312E42B0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11462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8780C9-5D4F-5B6B-D1A0-4F5141D85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B98BD62-5CA3-D065-D81C-A3602D021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1B9B3C1-AD48-284E-FA12-731B64B159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8C9E51A-2258-DF61-CE53-8CD6876E84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EE785B2-0E8E-75E4-F25F-57C758DA92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D41498FC-A4E6-2896-4F50-43FF87206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59995-9687-4AC6-96C1-E53C853C8FEA}" type="datetimeFigureOut">
              <a:rPr lang="nl-NL" smtClean="0"/>
              <a:t>29-1-2025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0CD71BA3-D3BF-040E-2109-DA89DA5D5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34710EE-8F42-22EA-EBA3-1AF74CE92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19A3D-11AC-4124-8043-17312E42B0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92336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1A6F86-DC01-10CA-9BB4-F9333E719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60038A4-5F69-CFBA-1125-890264848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59995-9687-4AC6-96C1-E53C853C8FEA}" type="datetimeFigureOut">
              <a:rPr lang="nl-NL" smtClean="0"/>
              <a:t>29-1-2025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9341AB28-20B2-0CB7-8C52-96C62B489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19486FB-352E-03EB-4F8E-28BE63B5A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19A3D-11AC-4124-8043-17312E42B0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39781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4ADC293F-B42F-18AF-287C-2BD7666B9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59995-9687-4AC6-96C1-E53C853C8FEA}" type="datetimeFigureOut">
              <a:rPr lang="nl-NL" smtClean="0"/>
              <a:t>29-1-2025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F2136C26-916F-237B-E3F1-4CB8212EA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7D406F9-E806-3542-E47E-1442D44D0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19A3D-11AC-4124-8043-17312E42B0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68625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F6CA52-5101-FDB2-E7E0-064CB70BF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DC4A9F4-765B-02C9-0E9A-847053E1B6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B8E9B49-60B1-926D-BA5B-45592FAFAF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D54EB7E-81FB-5AA1-A820-B6CC6AB19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59995-9687-4AC6-96C1-E53C853C8FEA}" type="datetimeFigureOut">
              <a:rPr lang="nl-NL" smtClean="0"/>
              <a:t>29-1-2025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2D36FD7-273C-09EF-6B53-A48B3CC66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9DE67FF-EDD9-2FA8-6094-C4274997E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19A3D-11AC-4124-8043-17312E42B0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4560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632436-2067-5BB4-8795-5D1C88031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9D8DE5C4-1A7E-B865-6E84-EA92C7C44E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935E42D-AC38-E246-8529-A52F7774D8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027E186-F635-195B-3B2D-4803D697A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59995-9687-4AC6-96C1-E53C853C8FEA}" type="datetimeFigureOut">
              <a:rPr lang="nl-NL" smtClean="0"/>
              <a:t>29-1-2025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0ADA129-9624-D16B-8B72-B84A5B17F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695E3C3-12EC-C596-3D84-16F537A15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19A3D-11AC-4124-8043-17312E42B0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9107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CC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8DC65863-4582-DF3A-6BD0-62F4DC811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51751D7-87D1-C5C5-5484-AE7CB6D796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9743EDB-89D8-4DA8-BC22-727F2E15EF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F559995-9687-4AC6-96C1-E53C853C8FEA}" type="datetimeFigureOut">
              <a:rPr lang="nl-NL" smtClean="0"/>
              <a:t>29-1-2025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09682EE-5802-1622-FADA-4EBD645EE9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FB60A59-70C3-41E2-E304-5839C9437C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3719A3D-11AC-4124-8043-17312E42B0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970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TqXyqs96qk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30DAD4C-7ECA-0A82-0080-7F5A0C0BE7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55892" y="1521725"/>
            <a:ext cx="4428699" cy="2745688"/>
          </a:xfrm>
          <a:noFill/>
        </p:spPr>
        <p:txBody>
          <a:bodyPr>
            <a:normAutofit/>
          </a:bodyPr>
          <a:lstStyle/>
          <a:p>
            <a:r>
              <a:rPr lang="nl-NL" sz="4800" b="1" dirty="0">
                <a:solidFill>
                  <a:srgbClr val="405057"/>
                </a:solidFill>
              </a:rPr>
              <a:t>Paasprogramma 2025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3AF583B-3DF1-A4DE-2FAE-ADCD13241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55892" y="4359488"/>
            <a:ext cx="4428699" cy="1655762"/>
          </a:xfrm>
          <a:noFill/>
        </p:spPr>
        <p:txBody>
          <a:bodyPr>
            <a:normAutofit/>
          </a:bodyPr>
          <a:lstStyle/>
          <a:p>
            <a:pPr algn="l"/>
            <a:endParaRPr lang="nl-NL" dirty="0"/>
          </a:p>
          <a:p>
            <a:r>
              <a:rPr lang="nl-NL" sz="3600" b="1" dirty="0" err="1">
                <a:solidFill>
                  <a:srgbClr val="405057"/>
                </a:solidFill>
              </a:rPr>
              <a:t>CGK-Vrouw</a:t>
            </a:r>
            <a:r>
              <a:rPr lang="nl-NL" sz="3600" b="1" dirty="0">
                <a:solidFill>
                  <a:srgbClr val="405057"/>
                </a:solidFill>
              </a:rPr>
              <a:t> 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462D384-A3F4-668E-D179-6B42A0D8DE9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69"/>
          <a:stretch/>
        </p:blipFill>
        <p:spPr>
          <a:xfrm>
            <a:off x="1" y="10"/>
            <a:ext cx="6832674" cy="6857990"/>
          </a:xfrm>
          <a:custGeom>
            <a:avLst/>
            <a:gdLst/>
            <a:ahLst/>
            <a:cxnLst/>
            <a:rect l="l" t="t" r="r" b="b"/>
            <a:pathLst>
              <a:path w="6832674" h="6858000">
                <a:moveTo>
                  <a:pt x="0" y="0"/>
                </a:moveTo>
                <a:lnTo>
                  <a:pt x="6832674" y="0"/>
                </a:lnTo>
                <a:lnTo>
                  <a:pt x="6749707" y="183520"/>
                </a:lnTo>
                <a:cubicBezTo>
                  <a:pt x="6327787" y="1181050"/>
                  <a:pt x="6094475" y="2277779"/>
                  <a:pt x="6094475" y="3429000"/>
                </a:cubicBezTo>
                <a:cubicBezTo>
                  <a:pt x="6094475" y="4580222"/>
                  <a:pt x="6327787" y="5676950"/>
                  <a:pt x="6749707" y="6674481"/>
                </a:cubicBezTo>
                <a:lnTo>
                  <a:pt x="6832674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545117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BF4543-7200-28B2-B079-D6615BDD17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BFF9EB3-D3F7-C37E-0402-8043374B3C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FA0E3A29-BBB6-C6BB-F178-6C18895BD6C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4539" b="14538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4ADAA6C-48A6-45FA-F261-D1D7659980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681A011-7413-DF6F-1336-83C7F4310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nl-NL" sz="4000" b="1" dirty="0">
                <a:solidFill>
                  <a:srgbClr val="405057"/>
                </a:solidFill>
              </a:rPr>
              <a:t>Bijbellezing</a:t>
            </a:r>
            <a:r>
              <a:rPr lang="nl-NL" sz="4000" dirty="0"/>
              <a:t>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AA8BF33-3B44-7450-8A6C-89859B6D58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r>
              <a:rPr lang="nl-NL" sz="3200" dirty="0">
                <a:solidFill>
                  <a:srgbClr val="405057"/>
                </a:solidFill>
              </a:rPr>
              <a:t>Lukas 7:36-50 </a:t>
            </a:r>
          </a:p>
        </p:txBody>
      </p:sp>
    </p:spTree>
    <p:extLst>
      <p:ext uri="{BB962C8B-B14F-4D97-AF65-F5344CB8AC3E}">
        <p14:creationId xmlns:p14="http://schemas.microsoft.com/office/powerpoint/2010/main" val="40830712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E4113F-AED2-68E6-9720-EC55DAE78B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AC24AA-D6F1-CA30-6821-188C81D4F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405057"/>
                </a:solidFill>
              </a:rPr>
              <a:t>Zingen: Psalm 108:1</a:t>
            </a:r>
            <a:r>
              <a:rPr lang="nl-NL" dirty="0">
                <a:solidFill>
                  <a:srgbClr val="405057"/>
                </a:solidFill>
              </a:rPr>
              <a:t>, 2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50FF4F8F-E878-20C6-7D8D-FECD4A3379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10370" r="10466"/>
          <a:stretch/>
        </p:blipFill>
        <p:spPr>
          <a:xfrm>
            <a:off x="9870364" y="3925278"/>
            <a:ext cx="2321636" cy="29327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6B89F54F-5EAC-F9DF-C48F-544A3B21C45D}"/>
              </a:ext>
            </a:extLst>
          </p:cNvPr>
          <p:cNvSpPr txBox="1"/>
          <p:nvPr/>
        </p:nvSpPr>
        <p:spPr>
          <a:xfrm>
            <a:off x="838200" y="1909341"/>
            <a:ext cx="8302906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200" dirty="0">
                <a:solidFill>
                  <a:srgbClr val="405057"/>
                </a:solidFill>
              </a:rPr>
              <a:t>Mijn hart, o Hemelmajesteit,</a:t>
            </a:r>
          </a:p>
          <a:p>
            <a:r>
              <a:rPr lang="nl-NL" sz="3200" dirty="0">
                <a:solidFill>
                  <a:srgbClr val="405057"/>
                </a:solidFill>
              </a:rPr>
              <a:t>Is tot Uw dienst en lof bereid.</a:t>
            </a:r>
          </a:p>
          <a:p>
            <a:r>
              <a:rPr lang="nl-NL" sz="3200" dirty="0">
                <a:solidFill>
                  <a:srgbClr val="405057"/>
                </a:solidFill>
              </a:rPr>
              <a:t>'k Zal zingen voor den Opperheer;</a:t>
            </a:r>
          </a:p>
          <a:p>
            <a:r>
              <a:rPr lang="nl-NL" sz="3200" dirty="0">
                <a:solidFill>
                  <a:srgbClr val="405057"/>
                </a:solidFill>
              </a:rPr>
              <a:t>'k Zal psalmen zingen tot Zijn eer.</a:t>
            </a:r>
          </a:p>
          <a:p>
            <a:r>
              <a:rPr lang="nl-NL" sz="3200" dirty="0">
                <a:solidFill>
                  <a:srgbClr val="405057"/>
                </a:solidFill>
              </a:rPr>
              <a:t>Gij, zachte harp, gij schelle luit,</a:t>
            </a:r>
          </a:p>
          <a:p>
            <a:r>
              <a:rPr lang="nl-NL" sz="3200" dirty="0">
                <a:solidFill>
                  <a:srgbClr val="405057"/>
                </a:solidFill>
              </a:rPr>
              <a:t>Waakt op; dat niets uw klanken stuit';</a:t>
            </a:r>
          </a:p>
          <a:p>
            <a:r>
              <a:rPr lang="nl-NL" sz="3200" dirty="0">
                <a:solidFill>
                  <a:srgbClr val="405057"/>
                </a:solidFill>
              </a:rPr>
              <a:t>'k Zal in den dageraad ontwaken,</a:t>
            </a:r>
          </a:p>
          <a:p>
            <a:r>
              <a:rPr lang="nl-NL" sz="3200" dirty="0">
                <a:solidFill>
                  <a:srgbClr val="405057"/>
                </a:solidFill>
              </a:rPr>
              <a:t>En met gezang mijn God genaken.</a:t>
            </a:r>
          </a:p>
        </p:txBody>
      </p:sp>
    </p:spTree>
    <p:extLst>
      <p:ext uri="{BB962C8B-B14F-4D97-AF65-F5344CB8AC3E}">
        <p14:creationId xmlns:p14="http://schemas.microsoft.com/office/powerpoint/2010/main" val="8548717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002475-4450-6340-3063-B3FBDB98B4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52B7B6-22AA-F13F-2345-21F127274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405057"/>
                </a:solidFill>
              </a:rPr>
              <a:t>Zingen: Psalm 108:</a:t>
            </a:r>
            <a:r>
              <a:rPr lang="nl-NL" dirty="0">
                <a:solidFill>
                  <a:srgbClr val="405057"/>
                </a:solidFill>
              </a:rPr>
              <a:t>1, </a:t>
            </a:r>
            <a:r>
              <a:rPr lang="nl-NL" b="1" dirty="0">
                <a:solidFill>
                  <a:srgbClr val="405057"/>
                </a:solidFill>
              </a:rPr>
              <a:t>2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04FCEE81-583A-9274-E665-88CDD5DED7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10370" r="10466"/>
          <a:stretch/>
        </p:blipFill>
        <p:spPr>
          <a:xfrm>
            <a:off x="9870364" y="3925278"/>
            <a:ext cx="2321636" cy="29327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82359866-51FD-83B5-5094-B133EBA97A90}"/>
              </a:ext>
            </a:extLst>
          </p:cNvPr>
          <p:cNvSpPr txBox="1"/>
          <p:nvPr/>
        </p:nvSpPr>
        <p:spPr>
          <a:xfrm>
            <a:off x="838200" y="1909341"/>
            <a:ext cx="8302906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200" dirty="0">
                <a:solidFill>
                  <a:srgbClr val="405057"/>
                </a:solidFill>
              </a:rPr>
              <a:t>Ik zal, o HEER, Uw </a:t>
            </a:r>
            <a:r>
              <a:rPr lang="nl-NL" sz="3200" dirty="0" err="1">
                <a:solidFill>
                  <a:srgbClr val="405057"/>
                </a:solidFill>
              </a:rPr>
              <a:t>wonderdaân</a:t>
            </a:r>
            <a:r>
              <a:rPr lang="nl-NL" sz="3200" dirty="0">
                <a:solidFill>
                  <a:srgbClr val="405057"/>
                </a:solidFill>
              </a:rPr>
              <a:t>,</a:t>
            </a:r>
          </a:p>
          <a:p>
            <a:r>
              <a:rPr lang="nl-NL" sz="3200" dirty="0">
                <a:solidFill>
                  <a:srgbClr val="405057"/>
                </a:solidFill>
              </a:rPr>
              <a:t>Uw roem den volken doen verstaan;</a:t>
            </a:r>
          </a:p>
          <a:p>
            <a:r>
              <a:rPr lang="nl-NL" sz="3200" dirty="0">
                <a:solidFill>
                  <a:srgbClr val="405057"/>
                </a:solidFill>
              </a:rPr>
              <a:t>Want Uwe goedertierenheid</a:t>
            </a:r>
          </a:p>
          <a:p>
            <a:r>
              <a:rPr lang="nl-NL" sz="3200" dirty="0">
                <a:solidFill>
                  <a:srgbClr val="405057"/>
                </a:solidFill>
              </a:rPr>
              <a:t>Is tot de </a:t>
            </a:r>
            <a:r>
              <a:rPr lang="nl-NL" sz="3200" dirty="0" err="1">
                <a:solidFill>
                  <a:srgbClr val="405057"/>
                </a:solidFill>
              </a:rPr>
              <a:t>heem'len</a:t>
            </a:r>
            <a:r>
              <a:rPr lang="nl-NL" sz="3200" dirty="0">
                <a:solidFill>
                  <a:srgbClr val="405057"/>
                </a:solidFill>
              </a:rPr>
              <a:t> uitgebreid;</a:t>
            </a:r>
          </a:p>
          <a:p>
            <a:r>
              <a:rPr lang="nl-NL" sz="3200" dirty="0">
                <a:solidFill>
                  <a:srgbClr val="405057"/>
                </a:solidFill>
              </a:rPr>
              <a:t>Uw waarheid heeft noch paal noch perk,</a:t>
            </a:r>
          </a:p>
          <a:p>
            <a:r>
              <a:rPr lang="nl-NL" sz="3200" dirty="0">
                <a:solidFill>
                  <a:srgbClr val="405057"/>
                </a:solidFill>
              </a:rPr>
              <a:t>Maar streeft tot aan het hoogste zwerk.</a:t>
            </a:r>
          </a:p>
          <a:p>
            <a:r>
              <a:rPr lang="nl-NL" sz="3200" dirty="0">
                <a:solidFill>
                  <a:srgbClr val="405057"/>
                </a:solidFill>
              </a:rPr>
              <a:t>Verhef U boven 's hemels kringen,</a:t>
            </a:r>
          </a:p>
          <a:p>
            <a:r>
              <a:rPr lang="nl-NL" sz="3200" dirty="0">
                <a:solidFill>
                  <a:srgbClr val="405057"/>
                </a:solidFill>
              </a:rPr>
              <a:t>En leer al d' aard' Uw grootheid zingen.</a:t>
            </a:r>
          </a:p>
        </p:txBody>
      </p:sp>
    </p:spTree>
    <p:extLst>
      <p:ext uri="{BB962C8B-B14F-4D97-AF65-F5344CB8AC3E}">
        <p14:creationId xmlns:p14="http://schemas.microsoft.com/office/powerpoint/2010/main" val="13058660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9E85EC-BF46-43EA-DA45-BD03AB7599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00B65D-E4CB-3AD6-7E27-3230080F1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405057"/>
                </a:solidFill>
              </a:rPr>
              <a:t>Zingen: Op toonhoogte 124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675B7FD7-CAEE-848D-0403-5F16B894AF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10370" r="10466"/>
          <a:stretch/>
        </p:blipFill>
        <p:spPr>
          <a:xfrm>
            <a:off x="9870364" y="3925278"/>
            <a:ext cx="2321636" cy="29327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F0384526-BA10-E2DA-5C3C-7E2A8FC4F807}"/>
              </a:ext>
            </a:extLst>
          </p:cNvPr>
          <p:cNvSpPr txBox="1"/>
          <p:nvPr/>
        </p:nvSpPr>
        <p:spPr>
          <a:xfrm>
            <a:off x="838199" y="1909341"/>
            <a:ext cx="8757213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200" dirty="0">
                <a:solidFill>
                  <a:srgbClr val="405057"/>
                </a:solidFill>
              </a:rPr>
              <a:t>Mijn Jezus ik hou van U, ik noem U mijn vriend.</a:t>
            </a:r>
          </a:p>
          <a:p>
            <a:r>
              <a:rPr lang="nl-NL" sz="3200" dirty="0">
                <a:solidFill>
                  <a:srgbClr val="405057"/>
                </a:solidFill>
              </a:rPr>
              <a:t>Want U nam de straf op U, die ik heb verdiend.</a:t>
            </a:r>
          </a:p>
          <a:p>
            <a:r>
              <a:rPr lang="nl-NL" sz="3200" dirty="0">
                <a:solidFill>
                  <a:srgbClr val="405057"/>
                </a:solidFill>
              </a:rPr>
              <a:t>De grote Verlosser, mijn Redder zijt Gij,</a:t>
            </a:r>
          </a:p>
          <a:p>
            <a:r>
              <a:rPr lang="nl-NL" sz="3200" dirty="0">
                <a:solidFill>
                  <a:srgbClr val="405057"/>
                </a:solidFill>
              </a:rPr>
              <a:t>'k heb van U gehouden, maar nooit zoveel als nu.</a:t>
            </a:r>
          </a:p>
        </p:txBody>
      </p:sp>
    </p:spTree>
    <p:extLst>
      <p:ext uri="{BB962C8B-B14F-4D97-AF65-F5344CB8AC3E}">
        <p14:creationId xmlns:p14="http://schemas.microsoft.com/office/powerpoint/2010/main" val="36022467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902CC0-8B4A-2A3E-79A1-D55B106E4D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999BFB-5C51-CDAB-A05B-97AA4377D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405057"/>
                </a:solidFill>
              </a:rPr>
              <a:t>Zingen: Op toonhoogte 124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46AEA010-C7A6-F93B-580E-8118F850A7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10370" r="10466"/>
          <a:stretch/>
        </p:blipFill>
        <p:spPr>
          <a:xfrm>
            <a:off x="9870364" y="3925278"/>
            <a:ext cx="2321636" cy="29327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9578A482-086D-BF1D-5250-A4BA516CBEC3}"/>
              </a:ext>
            </a:extLst>
          </p:cNvPr>
          <p:cNvSpPr txBox="1"/>
          <p:nvPr/>
        </p:nvSpPr>
        <p:spPr>
          <a:xfrm>
            <a:off x="838199" y="1909341"/>
            <a:ext cx="9032165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200" dirty="0">
                <a:solidFill>
                  <a:srgbClr val="405057"/>
                </a:solidFill>
              </a:rPr>
              <a:t>Als ik in Uw glorie, Uw eeuwigheid kom.</a:t>
            </a:r>
          </a:p>
          <a:p>
            <a:r>
              <a:rPr lang="nl-NL" sz="3200" dirty="0">
                <a:solidFill>
                  <a:srgbClr val="405057"/>
                </a:solidFill>
              </a:rPr>
              <a:t>Dan buig ik mij voor U, in Uw heiligdom.</a:t>
            </a:r>
          </a:p>
          <a:p>
            <a:r>
              <a:rPr lang="nl-NL" sz="3200" dirty="0">
                <a:solidFill>
                  <a:srgbClr val="405057"/>
                </a:solidFill>
              </a:rPr>
              <a:t>Gekroond met Uw heerlijkheid zal 'k zingen voor U:</a:t>
            </a:r>
          </a:p>
          <a:p>
            <a:r>
              <a:rPr lang="nl-NL" sz="3200" dirty="0">
                <a:solidFill>
                  <a:srgbClr val="405057"/>
                </a:solidFill>
              </a:rPr>
              <a:t>'k Heb van U gehouden, maar nooit zoveel als nu.</a:t>
            </a:r>
          </a:p>
        </p:txBody>
      </p:sp>
    </p:spTree>
    <p:extLst>
      <p:ext uri="{BB962C8B-B14F-4D97-AF65-F5344CB8AC3E}">
        <p14:creationId xmlns:p14="http://schemas.microsoft.com/office/powerpoint/2010/main" val="25137614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B266AF-0627-7B41-32D8-B5291C0C71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9CE0C68-07CB-2FB4-1F13-A0E1F1BA9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41AC9F5-B9ED-BA47-DA7E-8E1EA42A15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55892" y="1521725"/>
            <a:ext cx="4428699" cy="2745688"/>
          </a:xfrm>
          <a:noFill/>
        </p:spPr>
        <p:txBody>
          <a:bodyPr>
            <a:normAutofit/>
          </a:bodyPr>
          <a:lstStyle/>
          <a:p>
            <a:r>
              <a:rPr lang="nl-NL" sz="4800" b="1" dirty="0">
                <a:solidFill>
                  <a:srgbClr val="405057"/>
                </a:solidFill>
              </a:rPr>
              <a:t>Meditatie</a:t>
            </a:r>
            <a:br>
              <a:rPr lang="nl-NL" sz="4800" b="1" dirty="0">
                <a:solidFill>
                  <a:srgbClr val="405057"/>
                </a:solidFill>
              </a:rPr>
            </a:br>
            <a:br>
              <a:rPr lang="nl-NL" sz="4800" b="1" dirty="0">
                <a:solidFill>
                  <a:srgbClr val="405057"/>
                </a:solidFill>
              </a:rPr>
            </a:br>
            <a:endParaRPr lang="nl-NL" sz="4800" b="1" dirty="0">
              <a:solidFill>
                <a:srgbClr val="405057"/>
              </a:solidFill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6D3949A-0D77-8232-D165-8EE5F3A4AF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55892" y="4359488"/>
            <a:ext cx="4428699" cy="1655762"/>
          </a:xfrm>
          <a:noFill/>
        </p:spPr>
        <p:txBody>
          <a:bodyPr>
            <a:normAutofit lnSpcReduction="10000"/>
          </a:bodyPr>
          <a:lstStyle/>
          <a:p>
            <a:r>
              <a:rPr lang="nl-NL" sz="3600" b="1" dirty="0">
                <a:solidFill>
                  <a:srgbClr val="405057"/>
                </a:solidFill>
              </a:rPr>
              <a:t>Nederlandse Geloofsbelijdenis </a:t>
            </a:r>
          </a:p>
          <a:p>
            <a:r>
              <a:rPr lang="nl-NL" sz="3600" b="1" dirty="0">
                <a:solidFill>
                  <a:srgbClr val="405057"/>
                </a:solidFill>
              </a:rPr>
              <a:t>Artikel 26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F945263-8271-2E3E-D394-3C796EF3D98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69"/>
          <a:stretch/>
        </p:blipFill>
        <p:spPr>
          <a:xfrm>
            <a:off x="1" y="10"/>
            <a:ext cx="6832674" cy="6857990"/>
          </a:xfrm>
          <a:custGeom>
            <a:avLst/>
            <a:gdLst/>
            <a:ahLst/>
            <a:cxnLst/>
            <a:rect l="l" t="t" r="r" b="b"/>
            <a:pathLst>
              <a:path w="6832674" h="6858000">
                <a:moveTo>
                  <a:pt x="0" y="0"/>
                </a:moveTo>
                <a:lnTo>
                  <a:pt x="6832674" y="0"/>
                </a:lnTo>
                <a:lnTo>
                  <a:pt x="6749707" y="183520"/>
                </a:lnTo>
                <a:cubicBezTo>
                  <a:pt x="6327787" y="1181050"/>
                  <a:pt x="6094475" y="2277779"/>
                  <a:pt x="6094475" y="3429000"/>
                </a:cubicBezTo>
                <a:cubicBezTo>
                  <a:pt x="6094475" y="4580222"/>
                  <a:pt x="6327787" y="5676950"/>
                  <a:pt x="6749707" y="6674481"/>
                </a:cubicBezTo>
                <a:lnTo>
                  <a:pt x="6832674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328009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C0EB23-CF74-E0CB-9DBF-1D3EDECDE4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98DF698-176D-D30E-8C7B-663C078AAE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853BF888-0962-28F5-BA29-3AFE56DCC3E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4539" b="14538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8933A33-4133-8CE7-AD1B-92C61C08DC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5A43070-9171-A4AC-EFB3-0972B0403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nl-NL" sz="4000" b="1" dirty="0">
                <a:solidFill>
                  <a:srgbClr val="405057"/>
                </a:solidFill>
              </a:rPr>
              <a:t>Bijbellezing</a:t>
            </a:r>
            <a:r>
              <a:rPr lang="nl-NL" sz="4000" dirty="0"/>
              <a:t>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38EA249-D037-D773-A94E-32848983B5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r>
              <a:rPr lang="fi-FI" sz="3200" dirty="0">
                <a:solidFill>
                  <a:srgbClr val="405057"/>
                </a:solidFill>
              </a:rPr>
              <a:t>Lukas 23: 26-43 Johannes 19:25-27 Lukas 23:44-49 </a:t>
            </a:r>
            <a:endParaRPr lang="nl-NL" sz="3200" dirty="0">
              <a:solidFill>
                <a:srgbClr val="4050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6142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7DD9CC-4246-5706-BAD5-0D6FCA317C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13E10D-F611-E429-4196-267C70018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405057"/>
                </a:solidFill>
              </a:rPr>
              <a:t>Zingen: Liedboek voor de Kerken 133 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B9422E4B-60B0-5B4C-8476-D4E0F58D61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10370" r="10466"/>
          <a:stretch/>
        </p:blipFill>
        <p:spPr>
          <a:xfrm>
            <a:off x="9870364" y="3925278"/>
            <a:ext cx="2321636" cy="29327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FBCFAB35-6F2C-FECB-B401-31115C5B8095}"/>
              </a:ext>
            </a:extLst>
          </p:cNvPr>
          <p:cNvSpPr txBox="1"/>
          <p:nvPr/>
        </p:nvSpPr>
        <p:spPr>
          <a:xfrm>
            <a:off x="838199" y="1909341"/>
            <a:ext cx="9032165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200" dirty="0">
                <a:solidFill>
                  <a:srgbClr val="405057"/>
                </a:solidFill>
              </a:rPr>
              <a:t>Is dat, is dat mijn Koning,</a:t>
            </a:r>
          </a:p>
          <a:p>
            <a:r>
              <a:rPr lang="nl-NL" sz="3200" dirty="0">
                <a:solidFill>
                  <a:srgbClr val="405057"/>
                </a:solidFill>
              </a:rPr>
              <a:t>dat aller </a:t>
            </a:r>
            <a:r>
              <a:rPr lang="nl-NL" sz="3200" dirty="0" err="1">
                <a:solidFill>
                  <a:srgbClr val="405057"/>
                </a:solidFill>
              </a:rPr>
              <a:t>vaad'ren</a:t>
            </a:r>
            <a:r>
              <a:rPr lang="nl-NL" sz="3200" dirty="0">
                <a:solidFill>
                  <a:srgbClr val="405057"/>
                </a:solidFill>
              </a:rPr>
              <a:t> wens,</a:t>
            </a:r>
          </a:p>
          <a:p>
            <a:r>
              <a:rPr lang="nl-NL" sz="3200" dirty="0">
                <a:solidFill>
                  <a:srgbClr val="405057"/>
                </a:solidFill>
              </a:rPr>
              <a:t>is dat, is dat Zijn kroning?</a:t>
            </a:r>
          </a:p>
          <a:p>
            <a:r>
              <a:rPr lang="nl-NL" sz="3200" dirty="0">
                <a:solidFill>
                  <a:srgbClr val="405057"/>
                </a:solidFill>
              </a:rPr>
              <a:t>Zie, zie, aanschouw de mens!</a:t>
            </a:r>
          </a:p>
          <a:p>
            <a:r>
              <a:rPr lang="nl-NL" sz="3200" dirty="0">
                <a:solidFill>
                  <a:srgbClr val="405057"/>
                </a:solidFill>
              </a:rPr>
              <a:t>Moet Hij dat spotkleed dragen,</a:t>
            </a:r>
          </a:p>
          <a:p>
            <a:r>
              <a:rPr lang="nl-NL" sz="3200" dirty="0">
                <a:solidFill>
                  <a:srgbClr val="405057"/>
                </a:solidFill>
              </a:rPr>
              <a:t>dat riet, die doornenkroon,</a:t>
            </a:r>
          </a:p>
          <a:p>
            <a:r>
              <a:rPr lang="nl-NL" sz="3200" dirty="0">
                <a:solidFill>
                  <a:srgbClr val="405057"/>
                </a:solidFill>
              </a:rPr>
              <a:t>lijdt Hij die spot, die slagen,</a:t>
            </a:r>
          </a:p>
          <a:p>
            <a:r>
              <a:rPr lang="nl-NL" sz="3200" dirty="0">
                <a:solidFill>
                  <a:srgbClr val="405057"/>
                </a:solidFill>
              </a:rPr>
              <a:t>Hij, God, Uw eigen Zoon?</a:t>
            </a:r>
          </a:p>
        </p:txBody>
      </p:sp>
    </p:spTree>
    <p:extLst>
      <p:ext uri="{BB962C8B-B14F-4D97-AF65-F5344CB8AC3E}">
        <p14:creationId xmlns:p14="http://schemas.microsoft.com/office/powerpoint/2010/main" val="9536389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4F0CF1-7D6F-6498-8DBF-4AC904802A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642BEF-9A0F-A621-67C5-19F1677CB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405057"/>
                </a:solidFill>
              </a:rPr>
              <a:t>Zingen: Liedboek voor de Kerken 133 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AF3B16E6-6FD7-0A9D-3710-38BC057601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10370" r="10466"/>
          <a:stretch/>
        </p:blipFill>
        <p:spPr>
          <a:xfrm>
            <a:off x="9870364" y="3925278"/>
            <a:ext cx="2321636" cy="29327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2D6F6C1A-D180-21C6-248C-6EB27B3872B4}"/>
              </a:ext>
            </a:extLst>
          </p:cNvPr>
          <p:cNvSpPr txBox="1"/>
          <p:nvPr/>
        </p:nvSpPr>
        <p:spPr>
          <a:xfrm>
            <a:off x="838199" y="1909341"/>
            <a:ext cx="9032165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200" dirty="0">
                <a:solidFill>
                  <a:srgbClr val="405057"/>
                </a:solidFill>
              </a:rPr>
              <a:t>Ja, ik kost Hem die slagen,</a:t>
            </a:r>
          </a:p>
          <a:p>
            <a:r>
              <a:rPr lang="nl-NL" sz="3200" dirty="0">
                <a:solidFill>
                  <a:srgbClr val="405057"/>
                </a:solidFill>
              </a:rPr>
              <a:t>die smarten en die hoon;</a:t>
            </a:r>
          </a:p>
          <a:p>
            <a:r>
              <a:rPr lang="nl-NL" sz="3200" dirty="0">
                <a:solidFill>
                  <a:srgbClr val="405057"/>
                </a:solidFill>
              </a:rPr>
              <a:t>ik doe dat kleed Hem dragen,</a:t>
            </a:r>
          </a:p>
          <a:p>
            <a:r>
              <a:rPr lang="nl-NL" sz="3200" dirty="0">
                <a:solidFill>
                  <a:srgbClr val="405057"/>
                </a:solidFill>
              </a:rPr>
              <a:t>dat riet, die doornenkroon;</a:t>
            </a:r>
          </a:p>
          <a:p>
            <a:r>
              <a:rPr lang="nl-NL" sz="3200" dirty="0">
                <a:solidFill>
                  <a:srgbClr val="405057"/>
                </a:solidFill>
              </a:rPr>
              <a:t>ik sloeg Hem al die wonden,</a:t>
            </a:r>
          </a:p>
          <a:p>
            <a:r>
              <a:rPr lang="nl-NL" sz="3200" dirty="0">
                <a:solidFill>
                  <a:srgbClr val="405057"/>
                </a:solidFill>
              </a:rPr>
              <a:t>voor mij moet Hij daar staan;</a:t>
            </a:r>
          </a:p>
          <a:p>
            <a:r>
              <a:rPr lang="nl-NL" sz="3200" dirty="0">
                <a:solidFill>
                  <a:srgbClr val="405057"/>
                </a:solidFill>
              </a:rPr>
              <a:t>ik deed door mijne zonden,</a:t>
            </a:r>
          </a:p>
          <a:p>
            <a:r>
              <a:rPr lang="nl-NL" sz="3200" dirty="0">
                <a:solidFill>
                  <a:srgbClr val="405057"/>
                </a:solidFill>
              </a:rPr>
              <a:t>Hem al die </a:t>
            </a:r>
            <a:r>
              <a:rPr lang="nl-NL" sz="3200" dirty="0" err="1">
                <a:solidFill>
                  <a:srgbClr val="405057"/>
                </a:solidFill>
              </a:rPr>
              <a:t>jamm'ren</a:t>
            </a:r>
            <a:r>
              <a:rPr lang="nl-NL" sz="3200" dirty="0">
                <a:solidFill>
                  <a:srgbClr val="405057"/>
                </a:solidFill>
              </a:rPr>
              <a:t> aan </a:t>
            </a:r>
          </a:p>
          <a:p>
            <a:endParaRPr lang="nl-NL" sz="3200" dirty="0">
              <a:solidFill>
                <a:srgbClr val="4050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9694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F34C49-DAD2-5973-ED1E-6D1A7413DE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DD9453-83D8-7893-2CB1-116C9DC3A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405057"/>
                </a:solidFill>
              </a:rPr>
              <a:t>Zingen: Liedboek voor de Kerken 133 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6FF9E9B8-C547-C115-B6CF-D325BDB444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10370" r="10466"/>
          <a:stretch/>
        </p:blipFill>
        <p:spPr>
          <a:xfrm>
            <a:off x="9870364" y="3925278"/>
            <a:ext cx="2321636" cy="29327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3A7E930A-B9CC-8E21-0106-970E858BA679}"/>
              </a:ext>
            </a:extLst>
          </p:cNvPr>
          <p:cNvSpPr txBox="1"/>
          <p:nvPr/>
        </p:nvSpPr>
        <p:spPr>
          <a:xfrm>
            <a:off x="838199" y="1909341"/>
            <a:ext cx="9032165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200" dirty="0">
                <a:solidFill>
                  <a:srgbClr val="405057"/>
                </a:solidFill>
              </a:rPr>
              <a:t>O Jezus, man van smarten,</a:t>
            </a:r>
          </a:p>
          <a:p>
            <a:r>
              <a:rPr lang="nl-NL" sz="3200" dirty="0">
                <a:solidFill>
                  <a:srgbClr val="405057"/>
                </a:solidFill>
              </a:rPr>
              <a:t>Gij aller </a:t>
            </a:r>
            <a:r>
              <a:rPr lang="nl-NL" sz="3200" dirty="0" err="1">
                <a:solidFill>
                  <a:srgbClr val="405057"/>
                </a:solidFill>
              </a:rPr>
              <a:t>vaad'ren</a:t>
            </a:r>
            <a:r>
              <a:rPr lang="nl-NL" sz="3200" dirty="0">
                <a:solidFill>
                  <a:srgbClr val="405057"/>
                </a:solidFill>
              </a:rPr>
              <a:t> wens,</a:t>
            </a:r>
          </a:p>
          <a:p>
            <a:r>
              <a:rPr lang="nl-NL" sz="3200" dirty="0">
                <a:solidFill>
                  <a:srgbClr val="405057"/>
                </a:solidFill>
              </a:rPr>
              <a:t>herinner aller harten</a:t>
            </a:r>
          </a:p>
          <a:p>
            <a:r>
              <a:rPr lang="nl-NL" sz="3200" dirty="0">
                <a:solidFill>
                  <a:srgbClr val="405057"/>
                </a:solidFill>
              </a:rPr>
              <a:t>'t aandoenlijk: "Zie den mens!"</a:t>
            </a:r>
          </a:p>
          <a:p>
            <a:r>
              <a:rPr lang="nl-NL" sz="3200" dirty="0">
                <a:solidFill>
                  <a:srgbClr val="405057"/>
                </a:solidFill>
              </a:rPr>
              <a:t>Laat mij toch nooit vergeten</a:t>
            </a:r>
          </a:p>
          <a:p>
            <a:r>
              <a:rPr lang="nl-NL" sz="3200" dirty="0">
                <a:solidFill>
                  <a:srgbClr val="405057"/>
                </a:solidFill>
              </a:rPr>
              <a:t>die kroon, dat kleed, dat riet!</a:t>
            </a:r>
          </a:p>
          <a:p>
            <a:r>
              <a:rPr lang="nl-NL" sz="3200" dirty="0">
                <a:solidFill>
                  <a:srgbClr val="405057"/>
                </a:solidFill>
              </a:rPr>
              <a:t>Dit troostte mijn geweten:</a:t>
            </a:r>
          </a:p>
          <a:p>
            <a:r>
              <a:rPr lang="nl-NL" sz="3200" dirty="0">
                <a:solidFill>
                  <a:srgbClr val="405057"/>
                </a:solidFill>
              </a:rPr>
              <a:t>'t is al voor mij geschied!</a:t>
            </a:r>
          </a:p>
          <a:p>
            <a:endParaRPr lang="nl-NL" sz="3200" dirty="0">
              <a:solidFill>
                <a:srgbClr val="4050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981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DE4EFA-A306-E3B6-12F5-D0AB91840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405057"/>
                </a:solidFill>
              </a:rPr>
              <a:t>Zingen: Psalm 118:1 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6F795287-032A-789E-1771-03EA665D3A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10370" r="10466"/>
          <a:stretch/>
        </p:blipFill>
        <p:spPr>
          <a:xfrm>
            <a:off x="9870364" y="3925278"/>
            <a:ext cx="2321636" cy="29327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9E3421AA-E69D-C532-F2DA-2A02AA0395AE}"/>
              </a:ext>
            </a:extLst>
          </p:cNvPr>
          <p:cNvSpPr txBox="1"/>
          <p:nvPr/>
        </p:nvSpPr>
        <p:spPr>
          <a:xfrm>
            <a:off x="838200" y="1909341"/>
            <a:ext cx="8302906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200" dirty="0">
                <a:solidFill>
                  <a:srgbClr val="405057"/>
                </a:solidFill>
              </a:rPr>
              <a:t>Laat ieder 's HEEREN goedheid loven;</a:t>
            </a:r>
          </a:p>
          <a:p>
            <a:r>
              <a:rPr lang="nl-NL" sz="3200" dirty="0">
                <a:solidFill>
                  <a:srgbClr val="405057"/>
                </a:solidFill>
              </a:rPr>
              <a:t>Want goed is d' Oppermajesteit;</a:t>
            </a:r>
          </a:p>
          <a:p>
            <a:r>
              <a:rPr lang="nl-NL" sz="3200" dirty="0">
                <a:solidFill>
                  <a:srgbClr val="405057"/>
                </a:solidFill>
              </a:rPr>
              <a:t>Zijn goedheid gaat het al te boven;</a:t>
            </a:r>
          </a:p>
          <a:p>
            <a:r>
              <a:rPr lang="nl-NL" sz="3200" dirty="0">
                <a:solidFill>
                  <a:srgbClr val="405057"/>
                </a:solidFill>
              </a:rPr>
              <a:t>Zijn goedheid duurt in eeuwigheid.</a:t>
            </a:r>
          </a:p>
          <a:p>
            <a:r>
              <a:rPr lang="nl-NL" sz="3200" dirty="0">
                <a:solidFill>
                  <a:srgbClr val="405057"/>
                </a:solidFill>
              </a:rPr>
              <a:t>Laat </a:t>
            </a:r>
            <a:r>
              <a:rPr lang="nl-NL" sz="3200" dirty="0" err="1">
                <a:solidFill>
                  <a:srgbClr val="405057"/>
                </a:solidFill>
              </a:rPr>
              <a:t>Isrel</a:t>
            </a:r>
            <a:r>
              <a:rPr lang="nl-NL" sz="3200" dirty="0">
                <a:solidFill>
                  <a:srgbClr val="405057"/>
                </a:solidFill>
              </a:rPr>
              <a:t> nu Gods goedheid loven,</a:t>
            </a:r>
          </a:p>
          <a:p>
            <a:r>
              <a:rPr lang="nl-NL" sz="3200" dirty="0">
                <a:solidFill>
                  <a:srgbClr val="405057"/>
                </a:solidFill>
              </a:rPr>
              <a:t>En zeggen: "Roemt Gods majesteit;</a:t>
            </a:r>
          </a:p>
          <a:p>
            <a:r>
              <a:rPr lang="nl-NL" sz="3200" dirty="0">
                <a:solidFill>
                  <a:srgbClr val="405057"/>
                </a:solidFill>
              </a:rPr>
              <a:t>Zijn goedheid gaat het al te boven;</a:t>
            </a:r>
          </a:p>
          <a:p>
            <a:r>
              <a:rPr lang="nl-NL" sz="3200" dirty="0">
                <a:solidFill>
                  <a:srgbClr val="405057"/>
                </a:solidFill>
              </a:rPr>
              <a:t>Zijn goedheid duurt in eeuwigheid!"</a:t>
            </a:r>
          </a:p>
        </p:txBody>
      </p:sp>
    </p:spTree>
    <p:extLst>
      <p:ext uri="{BB962C8B-B14F-4D97-AF65-F5344CB8AC3E}">
        <p14:creationId xmlns:p14="http://schemas.microsoft.com/office/powerpoint/2010/main" val="36534997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5E1B1A-02B3-F7A6-0A56-C42124FE9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405057"/>
                </a:solidFill>
              </a:rPr>
              <a:t>Gedicht </a:t>
            </a:r>
            <a:br>
              <a:rPr lang="nl-NL" dirty="0">
                <a:solidFill>
                  <a:srgbClr val="405057"/>
                </a:solidFill>
              </a:rPr>
            </a:br>
            <a:r>
              <a:rPr lang="nl-NL" sz="4000" dirty="0">
                <a:solidFill>
                  <a:srgbClr val="405057"/>
                </a:solidFill>
              </a:rPr>
              <a:t>Vader, in uw handen leg Ik mijn geest</a:t>
            </a:r>
            <a:endParaRPr lang="nl-NL" dirty="0">
              <a:solidFill>
                <a:srgbClr val="405057"/>
              </a:solidFill>
            </a:endParaRP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EB7BBDA8-0B8F-CF7E-16D0-373A319360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11614" r="9932"/>
          <a:stretch/>
        </p:blipFill>
        <p:spPr>
          <a:xfrm>
            <a:off x="8778240" y="1253331"/>
            <a:ext cx="3413760" cy="43513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F493BC3A-D315-BE37-E492-FFF69D7D9EFB}"/>
              </a:ext>
            </a:extLst>
          </p:cNvPr>
          <p:cNvSpPr txBox="1"/>
          <p:nvPr/>
        </p:nvSpPr>
        <p:spPr>
          <a:xfrm>
            <a:off x="838200" y="1817521"/>
            <a:ext cx="6094070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400" dirty="0">
                <a:solidFill>
                  <a:srgbClr val="405057"/>
                </a:solidFill>
              </a:rPr>
              <a:t>Hij dreigt te bezwijken.</a:t>
            </a:r>
          </a:p>
          <a:p>
            <a:r>
              <a:rPr lang="nl-NL" sz="2400" dirty="0">
                <a:solidFill>
                  <a:srgbClr val="405057"/>
                </a:solidFill>
              </a:rPr>
              <a:t>Maar vreemd genoeg</a:t>
            </a:r>
          </a:p>
          <a:p>
            <a:r>
              <a:rPr lang="nl-NL" sz="2400" dirty="0">
                <a:solidFill>
                  <a:srgbClr val="405057"/>
                </a:solidFill>
              </a:rPr>
              <a:t>houdt het kruis hem staande,</a:t>
            </a:r>
          </a:p>
          <a:p>
            <a:r>
              <a:rPr lang="nl-NL" sz="2400" dirty="0">
                <a:solidFill>
                  <a:srgbClr val="405057"/>
                </a:solidFill>
              </a:rPr>
              <a:t>het kruis schijnt zijn redding.</a:t>
            </a:r>
          </a:p>
          <a:p>
            <a:endParaRPr lang="nl-NL" sz="2400" dirty="0">
              <a:solidFill>
                <a:srgbClr val="405057"/>
              </a:solidFill>
            </a:endParaRPr>
          </a:p>
          <a:p>
            <a:r>
              <a:rPr lang="nl-NL" sz="2400" dirty="0">
                <a:solidFill>
                  <a:srgbClr val="405057"/>
                </a:solidFill>
              </a:rPr>
              <a:t>Is het waar dat door de dood</a:t>
            </a:r>
          </a:p>
          <a:p>
            <a:r>
              <a:rPr lang="nl-NL" sz="2400" dirty="0">
                <a:solidFill>
                  <a:srgbClr val="405057"/>
                </a:solidFill>
              </a:rPr>
              <a:t>het leven verschijnt?</a:t>
            </a:r>
          </a:p>
          <a:p>
            <a:endParaRPr lang="nl-NL" sz="2400" dirty="0">
              <a:solidFill>
                <a:srgbClr val="405057"/>
              </a:solidFill>
            </a:endParaRPr>
          </a:p>
          <a:p>
            <a:r>
              <a:rPr lang="nl-NL" sz="2400" dirty="0">
                <a:solidFill>
                  <a:srgbClr val="405057"/>
                </a:solidFill>
              </a:rPr>
              <a:t>Terwijl de duisternis om hem heen</a:t>
            </a:r>
          </a:p>
          <a:p>
            <a:r>
              <a:rPr lang="nl-NL" sz="2400" dirty="0">
                <a:solidFill>
                  <a:srgbClr val="405057"/>
                </a:solidFill>
              </a:rPr>
              <a:t>en in zijn binnenste dikker wordt</a:t>
            </a:r>
          </a:p>
          <a:p>
            <a:r>
              <a:rPr lang="nl-NL" sz="2400" dirty="0">
                <a:solidFill>
                  <a:srgbClr val="405057"/>
                </a:solidFill>
              </a:rPr>
              <a:t>ziet Hij een verschijning,</a:t>
            </a:r>
          </a:p>
          <a:p>
            <a:r>
              <a:rPr lang="nl-NL" sz="2400" dirty="0">
                <a:solidFill>
                  <a:srgbClr val="405057"/>
                </a:solidFill>
              </a:rPr>
              <a:t>daar in de verte:</a:t>
            </a:r>
          </a:p>
          <a:p>
            <a:r>
              <a:rPr lang="nl-NL" sz="2400" dirty="0">
                <a:solidFill>
                  <a:srgbClr val="405057"/>
                </a:solidFill>
              </a:rPr>
              <a:t>iemand wacht op hem.</a:t>
            </a:r>
          </a:p>
        </p:txBody>
      </p:sp>
    </p:spTree>
    <p:extLst>
      <p:ext uri="{BB962C8B-B14F-4D97-AF65-F5344CB8AC3E}">
        <p14:creationId xmlns:p14="http://schemas.microsoft.com/office/powerpoint/2010/main" val="2940753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16C043-4589-635A-4957-DC3059FC3E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DC4507-DC66-E07B-195F-B07733B1D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405057"/>
                </a:solidFill>
              </a:rPr>
              <a:t>Gedicht </a:t>
            </a:r>
            <a:br>
              <a:rPr lang="nl-NL" dirty="0">
                <a:solidFill>
                  <a:srgbClr val="405057"/>
                </a:solidFill>
              </a:rPr>
            </a:br>
            <a:r>
              <a:rPr lang="nl-NL" sz="4000" dirty="0">
                <a:solidFill>
                  <a:srgbClr val="405057"/>
                </a:solidFill>
              </a:rPr>
              <a:t>Vader, in uw handen leg Ik mijn geest</a:t>
            </a:r>
            <a:endParaRPr lang="nl-NL" dirty="0">
              <a:solidFill>
                <a:srgbClr val="405057"/>
              </a:solidFill>
            </a:endParaRP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7BB75322-81E2-9FB9-BC3B-194139716E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11614" r="9932"/>
          <a:stretch/>
        </p:blipFill>
        <p:spPr>
          <a:xfrm>
            <a:off x="8778240" y="1253331"/>
            <a:ext cx="3413760" cy="43513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C9AF8A76-035D-F168-1DD9-6BDEA3A1CC82}"/>
              </a:ext>
            </a:extLst>
          </p:cNvPr>
          <p:cNvSpPr txBox="1"/>
          <p:nvPr/>
        </p:nvSpPr>
        <p:spPr>
          <a:xfrm>
            <a:off x="838200" y="1817521"/>
            <a:ext cx="609407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400" dirty="0">
                <a:solidFill>
                  <a:srgbClr val="405057"/>
                </a:solidFill>
              </a:rPr>
              <a:t>Even denkt Hij aan het verhaal</a:t>
            </a:r>
          </a:p>
          <a:p>
            <a:r>
              <a:rPr lang="nl-NL" sz="2400" dirty="0">
                <a:solidFill>
                  <a:srgbClr val="405057"/>
                </a:solidFill>
              </a:rPr>
              <a:t>dat Hij ooit zelf heeft verteld:</a:t>
            </a:r>
          </a:p>
          <a:p>
            <a:r>
              <a:rPr lang="nl-NL" sz="2400" dirty="0">
                <a:solidFill>
                  <a:srgbClr val="405057"/>
                </a:solidFill>
              </a:rPr>
              <a:t>de Vader die op de zoon wacht,</a:t>
            </a:r>
          </a:p>
          <a:p>
            <a:r>
              <a:rPr lang="nl-NL" sz="2400" dirty="0">
                <a:solidFill>
                  <a:srgbClr val="405057"/>
                </a:solidFill>
              </a:rPr>
              <a:t>de zoon die de handen van de vader grijpt,</a:t>
            </a:r>
          </a:p>
          <a:p>
            <a:r>
              <a:rPr lang="nl-NL" sz="2400" dirty="0">
                <a:solidFill>
                  <a:srgbClr val="405057"/>
                </a:solidFill>
              </a:rPr>
              <a:t>Vader en zoon die elkaar omhelzen,</a:t>
            </a:r>
          </a:p>
          <a:p>
            <a:r>
              <a:rPr lang="nl-NL" sz="2400" dirty="0">
                <a:solidFill>
                  <a:srgbClr val="405057"/>
                </a:solidFill>
              </a:rPr>
              <a:t>voor altijd samen.</a:t>
            </a:r>
          </a:p>
          <a:p>
            <a:endParaRPr lang="nl-NL" sz="2400" dirty="0">
              <a:solidFill>
                <a:srgbClr val="405057"/>
              </a:solidFill>
            </a:endParaRPr>
          </a:p>
          <a:p>
            <a:r>
              <a:rPr lang="nl-NL" sz="2400" dirty="0">
                <a:solidFill>
                  <a:srgbClr val="405057"/>
                </a:solidFill>
              </a:rPr>
              <a:t>Een vloed van vertrouwen</a:t>
            </a:r>
          </a:p>
          <a:p>
            <a:r>
              <a:rPr lang="nl-NL" sz="2400" dirty="0">
                <a:solidFill>
                  <a:srgbClr val="405057"/>
                </a:solidFill>
              </a:rPr>
              <a:t>welt in hem op.</a:t>
            </a:r>
          </a:p>
          <a:p>
            <a:r>
              <a:rPr lang="nl-NL" sz="2400" dirty="0">
                <a:solidFill>
                  <a:srgbClr val="405057"/>
                </a:solidFill>
              </a:rPr>
              <a:t>Met de moed der wanhoop</a:t>
            </a:r>
          </a:p>
          <a:p>
            <a:r>
              <a:rPr lang="nl-NL" sz="2400" dirty="0">
                <a:solidFill>
                  <a:srgbClr val="405057"/>
                </a:solidFill>
              </a:rPr>
              <a:t>laat Hij zijn leven los.</a:t>
            </a:r>
          </a:p>
          <a:p>
            <a:endParaRPr lang="nl-NL" sz="2400" dirty="0">
              <a:solidFill>
                <a:srgbClr val="4050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9499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92190D-337B-D6E1-AC4E-A4E4C59662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5E46A5-557F-357D-1C7F-8DA1CA29C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405057"/>
                </a:solidFill>
              </a:rPr>
              <a:t>Gedicht </a:t>
            </a:r>
            <a:br>
              <a:rPr lang="nl-NL" dirty="0">
                <a:solidFill>
                  <a:srgbClr val="405057"/>
                </a:solidFill>
              </a:rPr>
            </a:br>
            <a:r>
              <a:rPr lang="nl-NL" sz="4000" dirty="0">
                <a:solidFill>
                  <a:srgbClr val="405057"/>
                </a:solidFill>
              </a:rPr>
              <a:t>Vader, in uw handen leg Ik mijn geest</a:t>
            </a:r>
            <a:endParaRPr lang="nl-NL" dirty="0">
              <a:solidFill>
                <a:srgbClr val="405057"/>
              </a:solidFill>
            </a:endParaRP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89DE4D06-DD06-54C9-B29B-7216F9543A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11614" r="9932"/>
          <a:stretch/>
        </p:blipFill>
        <p:spPr>
          <a:xfrm>
            <a:off x="8778240" y="1253331"/>
            <a:ext cx="3413760" cy="43513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2DD27210-C630-C75B-4DDF-562C04C2E77E}"/>
              </a:ext>
            </a:extLst>
          </p:cNvPr>
          <p:cNvSpPr txBox="1"/>
          <p:nvPr/>
        </p:nvSpPr>
        <p:spPr>
          <a:xfrm>
            <a:off x="838200" y="1817521"/>
            <a:ext cx="6094070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000" dirty="0">
                <a:solidFill>
                  <a:srgbClr val="405057"/>
                </a:solidFill>
              </a:rPr>
              <a:t>Met het laatste restje kracht</a:t>
            </a:r>
          </a:p>
          <a:p>
            <a:r>
              <a:rPr lang="nl-NL" sz="2000" dirty="0">
                <a:solidFill>
                  <a:srgbClr val="405057"/>
                </a:solidFill>
              </a:rPr>
              <a:t>schreeuwt Hij een woord,</a:t>
            </a:r>
          </a:p>
          <a:p>
            <a:r>
              <a:rPr lang="nl-NL" sz="2000" dirty="0">
                <a:solidFill>
                  <a:srgbClr val="405057"/>
                </a:solidFill>
              </a:rPr>
              <a:t>opgediept uit een psalm:</a:t>
            </a:r>
          </a:p>
          <a:p>
            <a:endParaRPr lang="nl-NL" sz="2000" dirty="0">
              <a:solidFill>
                <a:srgbClr val="405057"/>
              </a:solidFill>
            </a:endParaRPr>
          </a:p>
          <a:p>
            <a:r>
              <a:rPr lang="nl-NL" sz="2000" dirty="0">
                <a:solidFill>
                  <a:srgbClr val="405057"/>
                </a:solidFill>
              </a:rPr>
              <a:t>Vader, in Uw handen leg Ik mijn geest.</a:t>
            </a:r>
          </a:p>
          <a:p>
            <a:endParaRPr lang="nl-NL" sz="2000" dirty="0">
              <a:solidFill>
                <a:srgbClr val="405057"/>
              </a:solidFill>
            </a:endParaRPr>
          </a:p>
          <a:p>
            <a:r>
              <a:rPr lang="nl-NL" sz="2000" dirty="0">
                <a:solidFill>
                  <a:srgbClr val="405057"/>
                </a:solidFill>
              </a:rPr>
              <a:t>Dan knakt het riet.</a:t>
            </a:r>
          </a:p>
          <a:p>
            <a:r>
              <a:rPr lang="nl-NL" sz="2000" dirty="0">
                <a:solidFill>
                  <a:srgbClr val="405057"/>
                </a:solidFill>
              </a:rPr>
              <a:t>Zijn adem vlucht,</a:t>
            </a:r>
          </a:p>
          <a:p>
            <a:r>
              <a:rPr lang="nl-NL" sz="2000" dirty="0">
                <a:solidFill>
                  <a:srgbClr val="405057"/>
                </a:solidFill>
              </a:rPr>
              <a:t>de aarde beeft,</a:t>
            </a:r>
          </a:p>
          <a:p>
            <a:r>
              <a:rPr lang="nl-NL" sz="2000" dirty="0">
                <a:solidFill>
                  <a:srgbClr val="405057"/>
                </a:solidFill>
              </a:rPr>
              <a:t>de hemel zwijgt,</a:t>
            </a:r>
          </a:p>
          <a:p>
            <a:r>
              <a:rPr lang="nl-NL" sz="2000" dirty="0">
                <a:solidFill>
                  <a:srgbClr val="405057"/>
                </a:solidFill>
              </a:rPr>
              <a:t>de zon gaat onder,</a:t>
            </a:r>
          </a:p>
          <a:p>
            <a:r>
              <a:rPr lang="nl-NL" sz="2000" dirty="0">
                <a:solidFill>
                  <a:srgbClr val="405057"/>
                </a:solidFill>
              </a:rPr>
              <a:t>de nacht valt.</a:t>
            </a:r>
          </a:p>
          <a:p>
            <a:endParaRPr lang="nl-NL" sz="2000" dirty="0">
              <a:solidFill>
                <a:srgbClr val="405057"/>
              </a:solidFill>
            </a:endParaRPr>
          </a:p>
          <a:p>
            <a:r>
              <a:rPr lang="nl-NL" sz="2000" dirty="0">
                <a:solidFill>
                  <a:srgbClr val="405057"/>
                </a:solidFill>
              </a:rPr>
              <a:t>Het wordt stil,</a:t>
            </a:r>
          </a:p>
          <a:p>
            <a:r>
              <a:rPr lang="nl-NL" sz="2000" dirty="0">
                <a:solidFill>
                  <a:srgbClr val="405057"/>
                </a:solidFill>
              </a:rPr>
              <a:t>oorverdovend stil</a:t>
            </a:r>
          </a:p>
          <a:p>
            <a:endParaRPr lang="nl-NL" sz="2000" dirty="0">
              <a:solidFill>
                <a:srgbClr val="4050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828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3E790CF-63DE-D22D-5824-B2B32FC4A7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A76C3B0-0B68-8E80-FE41-4378920947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829762B-18E4-C5A2-337B-3785744CCA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782" y="0"/>
            <a:ext cx="7421217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A2812A8-8749-5D24-2195-DAB9DD072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0466" y="609600"/>
            <a:ext cx="4140014" cy="1330839"/>
          </a:xfrm>
        </p:spPr>
        <p:txBody>
          <a:bodyPr>
            <a:normAutofit/>
          </a:bodyPr>
          <a:lstStyle/>
          <a:p>
            <a:r>
              <a:rPr lang="nl-NL" dirty="0"/>
              <a:t>Kruismoment  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4295324A-ECE6-AB53-89CF-A9DAA5E1076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33" r="-2" b="-2"/>
          <a:stretch/>
        </p:blipFill>
        <p:spPr>
          <a:xfrm>
            <a:off x="20" y="10"/>
            <a:ext cx="6901711" cy="6857990"/>
          </a:xfrm>
          <a:custGeom>
            <a:avLst/>
            <a:gdLst/>
            <a:ahLst/>
            <a:cxnLst/>
            <a:rect l="l" t="t" r="r" b="b"/>
            <a:pathLst>
              <a:path w="6901731" h="6858000">
                <a:moveTo>
                  <a:pt x="0" y="0"/>
                </a:moveTo>
                <a:lnTo>
                  <a:pt x="6897896" y="5958"/>
                </a:lnTo>
                <a:lnTo>
                  <a:pt x="6866823" y="62592"/>
                </a:lnTo>
                <a:lnTo>
                  <a:pt x="6901731" y="89476"/>
                </a:lnTo>
                <a:lnTo>
                  <a:pt x="6901731" y="103833"/>
                </a:lnTo>
                <a:lnTo>
                  <a:pt x="6900034" y="110092"/>
                </a:lnTo>
                <a:lnTo>
                  <a:pt x="6901731" y="113679"/>
                </a:lnTo>
                <a:lnTo>
                  <a:pt x="6901731" y="405560"/>
                </a:lnTo>
                <a:lnTo>
                  <a:pt x="6900456" y="429509"/>
                </a:lnTo>
                <a:cubicBezTo>
                  <a:pt x="6892773" y="535647"/>
                  <a:pt x="6878314" y="537918"/>
                  <a:pt x="6886342" y="636808"/>
                </a:cubicBezTo>
                <a:cubicBezTo>
                  <a:pt x="6892506" y="756883"/>
                  <a:pt x="6864504" y="771443"/>
                  <a:pt x="6851784" y="839073"/>
                </a:cubicBezTo>
                <a:cubicBezTo>
                  <a:pt x="6838675" y="892655"/>
                  <a:pt x="6864124" y="961738"/>
                  <a:pt x="6845760" y="994930"/>
                </a:cubicBezTo>
                <a:cubicBezTo>
                  <a:pt x="6833572" y="1024166"/>
                  <a:pt x="6859282" y="1058905"/>
                  <a:pt x="6845601" y="1112932"/>
                </a:cubicBezTo>
                <a:cubicBezTo>
                  <a:pt x="6838700" y="1149910"/>
                  <a:pt x="6829138" y="1151035"/>
                  <a:pt x="6820235" y="1187433"/>
                </a:cubicBezTo>
                <a:cubicBezTo>
                  <a:pt x="6815504" y="1196464"/>
                  <a:pt x="6777707" y="1338549"/>
                  <a:pt x="6759643" y="1337010"/>
                </a:cubicBezTo>
                <a:cubicBezTo>
                  <a:pt x="6737660" y="1337296"/>
                  <a:pt x="6760650" y="1396341"/>
                  <a:pt x="6736375" y="1382272"/>
                </a:cubicBezTo>
                <a:cubicBezTo>
                  <a:pt x="6755741" y="1415836"/>
                  <a:pt x="6714675" y="1414567"/>
                  <a:pt x="6701292" y="1432111"/>
                </a:cubicBezTo>
                <a:cubicBezTo>
                  <a:pt x="6721110" y="1460185"/>
                  <a:pt x="6692106" y="1490815"/>
                  <a:pt x="6686578" y="1518624"/>
                </a:cubicBezTo>
                <a:cubicBezTo>
                  <a:pt x="6682512" y="1567002"/>
                  <a:pt x="6679579" y="1571443"/>
                  <a:pt x="6670824" y="1607743"/>
                </a:cubicBezTo>
                <a:cubicBezTo>
                  <a:pt x="6671133" y="1629590"/>
                  <a:pt x="6663161" y="1656870"/>
                  <a:pt x="6664392" y="1696405"/>
                </a:cubicBezTo>
                <a:cubicBezTo>
                  <a:pt x="6655686" y="1770486"/>
                  <a:pt x="6641938" y="1757082"/>
                  <a:pt x="6642880" y="1812372"/>
                </a:cubicBezTo>
                <a:cubicBezTo>
                  <a:pt x="6638579" y="1872475"/>
                  <a:pt x="6619231" y="1825476"/>
                  <a:pt x="6612547" y="1876437"/>
                </a:cubicBezTo>
                <a:cubicBezTo>
                  <a:pt x="6600695" y="1913834"/>
                  <a:pt x="6591061" y="1923231"/>
                  <a:pt x="6571760" y="1953331"/>
                </a:cubicBezTo>
                <a:cubicBezTo>
                  <a:pt x="6561039" y="1989021"/>
                  <a:pt x="6544090" y="2087896"/>
                  <a:pt x="6520213" y="2096455"/>
                </a:cubicBezTo>
                <a:lnTo>
                  <a:pt x="6492461" y="2188148"/>
                </a:lnTo>
                <a:cubicBezTo>
                  <a:pt x="6504372" y="2211333"/>
                  <a:pt x="6489131" y="2253220"/>
                  <a:pt x="6471854" y="2259117"/>
                </a:cubicBezTo>
                <a:cubicBezTo>
                  <a:pt x="6466151" y="2287829"/>
                  <a:pt x="6440452" y="2301346"/>
                  <a:pt x="6439832" y="2328334"/>
                </a:cubicBezTo>
                <a:cubicBezTo>
                  <a:pt x="6431013" y="2351201"/>
                  <a:pt x="6444250" y="2396409"/>
                  <a:pt x="6425162" y="2408211"/>
                </a:cubicBezTo>
                <a:lnTo>
                  <a:pt x="6417221" y="2427382"/>
                </a:lnTo>
                <a:lnTo>
                  <a:pt x="6425030" y="2464387"/>
                </a:lnTo>
                <a:lnTo>
                  <a:pt x="6406293" y="2472223"/>
                </a:lnTo>
                <a:cubicBezTo>
                  <a:pt x="6406862" y="2477277"/>
                  <a:pt x="6406486" y="2491723"/>
                  <a:pt x="6405400" y="2493547"/>
                </a:cubicBezTo>
                <a:lnTo>
                  <a:pt x="6374829" y="2532070"/>
                </a:lnTo>
                <a:cubicBezTo>
                  <a:pt x="6374597" y="2545374"/>
                  <a:pt x="6360976" y="2563797"/>
                  <a:pt x="6350864" y="2577422"/>
                </a:cubicBezTo>
                <a:cubicBezTo>
                  <a:pt x="6327056" y="2632768"/>
                  <a:pt x="6341262" y="2616275"/>
                  <a:pt x="6329174" y="2663854"/>
                </a:cubicBezTo>
                <a:cubicBezTo>
                  <a:pt x="6326303" y="2703642"/>
                  <a:pt x="6332854" y="2709643"/>
                  <a:pt x="6315095" y="2741507"/>
                </a:cubicBezTo>
                <a:cubicBezTo>
                  <a:pt x="6319921" y="2740191"/>
                  <a:pt x="6321925" y="2742004"/>
                  <a:pt x="6322463" y="2745641"/>
                </a:cubicBezTo>
                <a:cubicBezTo>
                  <a:pt x="6322245" y="2747982"/>
                  <a:pt x="6322027" y="2750323"/>
                  <a:pt x="6321808" y="2752663"/>
                </a:cubicBezTo>
                <a:lnTo>
                  <a:pt x="6314569" y="2756718"/>
                </a:lnTo>
                <a:cubicBezTo>
                  <a:pt x="6289324" y="2773686"/>
                  <a:pt x="6317551" y="2780051"/>
                  <a:pt x="6315211" y="2811618"/>
                </a:cubicBezTo>
                <a:cubicBezTo>
                  <a:pt x="6315620" y="2826627"/>
                  <a:pt x="6296047" y="2885298"/>
                  <a:pt x="6302211" y="2882314"/>
                </a:cubicBezTo>
                <a:lnTo>
                  <a:pt x="6286167" y="2949597"/>
                </a:lnTo>
                <a:cubicBezTo>
                  <a:pt x="6286401" y="2994618"/>
                  <a:pt x="6286615" y="2971464"/>
                  <a:pt x="6287037" y="3008578"/>
                </a:cubicBezTo>
                <a:cubicBezTo>
                  <a:pt x="6293795" y="3029535"/>
                  <a:pt x="6274405" y="3114154"/>
                  <a:pt x="6259150" y="3123139"/>
                </a:cubicBezTo>
                <a:cubicBezTo>
                  <a:pt x="6250085" y="3189063"/>
                  <a:pt x="6269067" y="3151280"/>
                  <a:pt x="6272249" y="3227854"/>
                </a:cubicBezTo>
                <a:cubicBezTo>
                  <a:pt x="6278775" y="3295842"/>
                  <a:pt x="6289216" y="3303765"/>
                  <a:pt x="6292288" y="3378383"/>
                </a:cubicBezTo>
                <a:cubicBezTo>
                  <a:pt x="6303894" y="3395995"/>
                  <a:pt x="6287498" y="3432581"/>
                  <a:pt x="6288328" y="3459618"/>
                </a:cubicBezTo>
                <a:cubicBezTo>
                  <a:pt x="6289158" y="3486653"/>
                  <a:pt x="6299937" y="3538735"/>
                  <a:pt x="6297272" y="3540603"/>
                </a:cubicBezTo>
                <a:cubicBezTo>
                  <a:pt x="6296849" y="3577379"/>
                  <a:pt x="6294184" y="3587943"/>
                  <a:pt x="6291001" y="3638374"/>
                </a:cubicBezTo>
                <a:cubicBezTo>
                  <a:pt x="6283026" y="3666794"/>
                  <a:pt x="6265833" y="3731744"/>
                  <a:pt x="6283592" y="3763609"/>
                </a:cubicBezTo>
                <a:cubicBezTo>
                  <a:pt x="6264286" y="3758340"/>
                  <a:pt x="6290177" y="3803150"/>
                  <a:pt x="6274068" y="3814506"/>
                </a:cubicBezTo>
                <a:cubicBezTo>
                  <a:pt x="6260645" y="3821643"/>
                  <a:pt x="6265372" y="3836902"/>
                  <a:pt x="6262850" y="3850454"/>
                </a:cubicBezTo>
                <a:cubicBezTo>
                  <a:pt x="6250418" y="3863479"/>
                  <a:pt x="6250660" y="3955243"/>
                  <a:pt x="6257357" y="3975474"/>
                </a:cubicBezTo>
                <a:cubicBezTo>
                  <a:pt x="6245091" y="4036737"/>
                  <a:pt x="6237535" y="4029237"/>
                  <a:pt x="6257889" y="4073155"/>
                </a:cubicBezTo>
                <a:cubicBezTo>
                  <a:pt x="6259272" y="4085906"/>
                  <a:pt x="6239882" y="4116397"/>
                  <a:pt x="6237441" y="4126638"/>
                </a:cubicBezTo>
                <a:lnTo>
                  <a:pt x="6245587" y="4172738"/>
                </a:lnTo>
                <a:lnTo>
                  <a:pt x="6235772" y="4176721"/>
                </a:lnTo>
                <a:lnTo>
                  <a:pt x="6233287" y="4195136"/>
                </a:lnTo>
                <a:lnTo>
                  <a:pt x="6234619" y="4280850"/>
                </a:lnTo>
                <a:cubicBezTo>
                  <a:pt x="6239453" y="4320763"/>
                  <a:pt x="6223309" y="4337596"/>
                  <a:pt x="6219318" y="4402526"/>
                </a:cubicBezTo>
                <a:cubicBezTo>
                  <a:pt x="6205466" y="4516209"/>
                  <a:pt x="6216183" y="4588729"/>
                  <a:pt x="6216810" y="4651172"/>
                </a:cubicBezTo>
                <a:cubicBezTo>
                  <a:pt x="6217673" y="4756959"/>
                  <a:pt x="6228654" y="4824005"/>
                  <a:pt x="6225945" y="4916779"/>
                </a:cubicBezTo>
                <a:cubicBezTo>
                  <a:pt x="6217032" y="4993010"/>
                  <a:pt x="6264271" y="4984591"/>
                  <a:pt x="6230174" y="5051379"/>
                </a:cubicBezTo>
                <a:cubicBezTo>
                  <a:pt x="6235713" y="5056951"/>
                  <a:pt x="6239420" y="5163714"/>
                  <a:pt x="6242600" y="5170879"/>
                </a:cubicBezTo>
                <a:lnTo>
                  <a:pt x="6235996" y="5216428"/>
                </a:lnTo>
                <a:lnTo>
                  <a:pt x="6214638" y="5285298"/>
                </a:lnTo>
                <a:cubicBezTo>
                  <a:pt x="6211392" y="5297492"/>
                  <a:pt x="6225576" y="5312063"/>
                  <a:pt x="6228432" y="5317696"/>
                </a:cubicBezTo>
                <a:lnTo>
                  <a:pt x="6246496" y="5398787"/>
                </a:lnTo>
                <a:lnTo>
                  <a:pt x="6244793" y="5399530"/>
                </a:lnTo>
                <a:lnTo>
                  <a:pt x="6241695" y="5406948"/>
                </a:lnTo>
                <a:lnTo>
                  <a:pt x="6267461" y="5499413"/>
                </a:lnTo>
                <a:cubicBezTo>
                  <a:pt x="6285387" y="5533848"/>
                  <a:pt x="6284888" y="5550029"/>
                  <a:pt x="6295987" y="5582659"/>
                </a:cubicBezTo>
                <a:cubicBezTo>
                  <a:pt x="6311253" y="5681724"/>
                  <a:pt x="6295439" y="5695558"/>
                  <a:pt x="6364803" y="5784263"/>
                </a:cubicBezTo>
                <a:cubicBezTo>
                  <a:pt x="6379348" y="5818651"/>
                  <a:pt x="6412475" y="5906802"/>
                  <a:pt x="6423050" y="5922637"/>
                </a:cubicBezTo>
                <a:cubicBezTo>
                  <a:pt x="6445210" y="5973612"/>
                  <a:pt x="6468179" y="6023873"/>
                  <a:pt x="6497767" y="6090108"/>
                </a:cubicBezTo>
                <a:cubicBezTo>
                  <a:pt x="6571895" y="6150548"/>
                  <a:pt x="6572491" y="6236583"/>
                  <a:pt x="6606710" y="6281543"/>
                </a:cubicBezTo>
                <a:cubicBezTo>
                  <a:pt x="6633675" y="6335892"/>
                  <a:pt x="6654357" y="6388782"/>
                  <a:pt x="6667540" y="6443715"/>
                </a:cubicBezTo>
                <a:cubicBezTo>
                  <a:pt x="6685192" y="6466826"/>
                  <a:pt x="6650500" y="6508701"/>
                  <a:pt x="6659722" y="6550105"/>
                </a:cubicBezTo>
                <a:cubicBezTo>
                  <a:pt x="6665926" y="6645044"/>
                  <a:pt x="6669126" y="6627536"/>
                  <a:pt x="6671805" y="6687397"/>
                </a:cubicBezTo>
                <a:cubicBezTo>
                  <a:pt x="6682671" y="6733683"/>
                  <a:pt x="6665210" y="6772117"/>
                  <a:pt x="6669658" y="6806602"/>
                </a:cubicBezTo>
                <a:cubicBezTo>
                  <a:pt x="6661174" y="6812658"/>
                  <a:pt x="6667097" y="6831470"/>
                  <a:pt x="6675783" y="6850325"/>
                </a:cubicBezTo>
                <a:lnTo>
                  <a:pt x="6679704" y="6858000"/>
                </a:lnTo>
                <a:lnTo>
                  <a:pt x="4532241" y="6858000"/>
                </a:lnTo>
                <a:lnTo>
                  <a:pt x="120859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BF97DFE-A422-E40E-16BC-749509113D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5184" y="2194102"/>
            <a:ext cx="5352287" cy="390858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sz="2000" dirty="0">
              <a:solidFill>
                <a:srgbClr val="405057"/>
              </a:solidFill>
            </a:endParaRP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Wat heeft Jezus voor jou gedaan? </a:t>
            </a:r>
          </a:p>
          <a:p>
            <a:pPr marL="0" indent="0">
              <a:buNone/>
            </a:pP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41969022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31D3E2-5D7E-84CD-0F8C-09E5E658D7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EB3B46A-8B74-CABC-AA13-ECFBEA1388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DAB4FE67-4B3C-2F23-74A1-3A5BEA51392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4539" b="14538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C8ED461-EDA4-7355-4627-E61B51D8DF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75B7E94-A9D0-C3B5-3519-07B7D0E02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nl-NL" sz="4000" b="1" dirty="0">
                <a:solidFill>
                  <a:srgbClr val="405057"/>
                </a:solidFill>
              </a:rPr>
              <a:t>Bijbellezing</a:t>
            </a:r>
            <a:r>
              <a:rPr lang="nl-NL" sz="4000" dirty="0"/>
              <a:t>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8545486-7F07-0156-1E58-4F091BA8C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endParaRPr lang="nl-NL" sz="3200" dirty="0"/>
          </a:p>
          <a:p>
            <a:pPr marL="0" indent="0">
              <a:buNone/>
            </a:pPr>
            <a:r>
              <a:rPr lang="nl-NL" sz="3200" dirty="0">
                <a:solidFill>
                  <a:srgbClr val="405057"/>
                </a:solidFill>
              </a:rPr>
              <a:t>Markus 15: 40-47</a:t>
            </a:r>
            <a:endParaRPr lang="nl-NL" sz="4400" dirty="0">
              <a:solidFill>
                <a:srgbClr val="4050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3468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51E36D-6C2B-577B-212C-C72B8C87AA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53A9CE-4DE1-A7FC-3AF9-BB18D4B79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405057"/>
                </a:solidFill>
              </a:rPr>
              <a:t>Zingen: Psalm 88: 8, </a:t>
            </a:r>
            <a:r>
              <a:rPr lang="nl-NL" dirty="0">
                <a:solidFill>
                  <a:srgbClr val="405057"/>
                </a:solidFill>
              </a:rPr>
              <a:t>4</a:t>
            </a:r>
            <a:r>
              <a:rPr lang="nl-NL" b="1" dirty="0">
                <a:solidFill>
                  <a:srgbClr val="405057"/>
                </a:solidFill>
              </a:rPr>
              <a:t> OB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C8D875DF-4480-93AB-4521-6E6EFAB873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10370" r="10466"/>
          <a:stretch/>
        </p:blipFill>
        <p:spPr>
          <a:xfrm>
            <a:off x="9870364" y="3925278"/>
            <a:ext cx="2321636" cy="29327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691D8D4B-7EAD-6C0F-E06C-A9826BB47E4C}"/>
              </a:ext>
            </a:extLst>
          </p:cNvPr>
          <p:cNvSpPr txBox="1"/>
          <p:nvPr/>
        </p:nvSpPr>
        <p:spPr>
          <a:xfrm>
            <a:off x="838199" y="1909341"/>
            <a:ext cx="9032165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200" dirty="0">
                <a:solidFill>
                  <a:srgbClr val="405057"/>
                </a:solidFill>
              </a:rPr>
              <a:t>'k Ben afgezonderd bij den hoop</a:t>
            </a:r>
          </a:p>
          <a:p>
            <a:r>
              <a:rPr lang="nl-NL" sz="3200" dirty="0">
                <a:solidFill>
                  <a:srgbClr val="405057"/>
                </a:solidFill>
              </a:rPr>
              <a:t>Der doden, die, ter neer geslagen,</a:t>
            </a:r>
          </a:p>
          <a:p>
            <a:r>
              <a:rPr lang="nl-NL" sz="3200" dirty="0">
                <a:solidFill>
                  <a:srgbClr val="405057"/>
                </a:solidFill>
              </a:rPr>
              <a:t>In 't bloeien van hun blijde dagen</a:t>
            </a:r>
          </a:p>
          <a:p>
            <a:r>
              <a:rPr lang="nl-NL" sz="3200" dirty="0">
                <a:solidFill>
                  <a:srgbClr val="405057"/>
                </a:solidFill>
              </a:rPr>
              <a:t>Gestuit in hunnen levensloop,</a:t>
            </a:r>
          </a:p>
          <a:p>
            <a:r>
              <a:rPr lang="nl-NL" sz="3200" dirty="0">
                <a:solidFill>
                  <a:srgbClr val="405057"/>
                </a:solidFill>
              </a:rPr>
              <a:t>Met aard' bedekt, van elk vertreden,</a:t>
            </a:r>
          </a:p>
          <a:p>
            <a:r>
              <a:rPr lang="nl-NL" sz="3200" dirty="0">
                <a:solidFill>
                  <a:srgbClr val="405057"/>
                </a:solidFill>
              </a:rPr>
              <a:t>Door Uwe hand zijn afgesneden.</a:t>
            </a:r>
          </a:p>
        </p:txBody>
      </p:sp>
    </p:spTree>
    <p:extLst>
      <p:ext uri="{BB962C8B-B14F-4D97-AF65-F5344CB8AC3E}">
        <p14:creationId xmlns:p14="http://schemas.microsoft.com/office/powerpoint/2010/main" val="41677743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76FBED-EF8C-7832-BA23-5C53430502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C30299-D78F-2DA8-B1B0-5013EDC37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405057"/>
                </a:solidFill>
              </a:rPr>
              <a:t>Zingen: Psalm 88: </a:t>
            </a:r>
            <a:r>
              <a:rPr lang="nl-NL" dirty="0">
                <a:solidFill>
                  <a:srgbClr val="405057"/>
                </a:solidFill>
              </a:rPr>
              <a:t>8</a:t>
            </a:r>
            <a:r>
              <a:rPr lang="nl-NL" b="1" dirty="0">
                <a:solidFill>
                  <a:srgbClr val="405057"/>
                </a:solidFill>
              </a:rPr>
              <a:t>, 4 OB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FF80E211-47F0-3C64-0207-0A1BA6BAAD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10370" r="10466"/>
          <a:stretch/>
        </p:blipFill>
        <p:spPr>
          <a:xfrm>
            <a:off x="9870364" y="3925278"/>
            <a:ext cx="2321636" cy="29327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40A1DDA6-2C69-539B-8718-9CC340DEDC8C}"/>
              </a:ext>
            </a:extLst>
          </p:cNvPr>
          <p:cNvSpPr txBox="1"/>
          <p:nvPr/>
        </p:nvSpPr>
        <p:spPr>
          <a:xfrm>
            <a:off x="838199" y="1909341"/>
            <a:ext cx="9032165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200" dirty="0">
                <a:solidFill>
                  <a:srgbClr val="405057"/>
                </a:solidFill>
              </a:rPr>
              <a:t>Gij hebt mij in den kuil gelegd,</a:t>
            </a:r>
          </a:p>
          <a:p>
            <a:r>
              <a:rPr lang="nl-NL" sz="3200" dirty="0" err="1">
                <a:solidFill>
                  <a:srgbClr val="405057"/>
                </a:solidFill>
              </a:rPr>
              <a:t>ln</a:t>
            </a:r>
            <a:r>
              <a:rPr lang="nl-NL" sz="3200" dirty="0">
                <a:solidFill>
                  <a:srgbClr val="405057"/>
                </a:solidFill>
              </a:rPr>
              <a:t> diept', in duisternis gesloten;</a:t>
            </a:r>
          </a:p>
          <a:p>
            <a:r>
              <a:rPr lang="nl-NL" sz="3200" dirty="0">
                <a:solidFill>
                  <a:srgbClr val="405057"/>
                </a:solidFill>
              </a:rPr>
              <a:t>Uw grimmigheid heeft mij verstoten,</a:t>
            </a:r>
          </a:p>
          <a:p>
            <a:r>
              <a:rPr lang="nl-NL" sz="3200" dirty="0">
                <a:solidFill>
                  <a:srgbClr val="405057"/>
                </a:solidFill>
              </a:rPr>
              <a:t>Mij neergedrukt, mij troost ontzegd;</a:t>
            </a:r>
          </a:p>
          <a:p>
            <a:r>
              <a:rPr lang="nl-NL" sz="3200" dirty="0">
                <a:solidFill>
                  <a:srgbClr val="405057"/>
                </a:solidFill>
              </a:rPr>
              <a:t>Gij doet op mij Uw oordeel komen,</a:t>
            </a:r>
          </a:p>
          <a:p>
            <a:r>
              <a:rPr lang="nl-NL" sz="3200" dirty="0">
                <a:solidFill>
                  <a:srgbClr val="405057"/>
                </a:solidFill>
              </a:rPr>
              <a:t>Als </a:t>
            </a:r>
            <a:r>
              <a:rPr lang="nl-NL" sz="3200" dirty="0" err="1">
                <a:solidFill>
                  <a:srgbClr val="405057"/>
                </a:solidFill>
              </a:rPr>
              <a:t>onweerstaanb're</a:t>
            </a:r>
            <a:r>
              <a:rPr lang="nl-NL" sz="3200" dirty="0">
                <a:solidFill>
                  <a:srgbClr val="405057"/>
                </a:solidFill>
              </a:rPr>
              <a:t> waterstromen. </a:t>
            </a:r>
          </a:p>
        </p:txBody>
      </p:sp>
    </p:spTree>
    <p:extLst>
      <p:ext uri="{BB962C8B-B14F-4D97-AF65-F5344CB8AC3E}">
        <p14:creationId xmlns:p14="http://schemas.microsoft.com/office/powerpoint/2010/main" val="15716759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5122F9-C07F-BEC9-0902-B92EB0CAC2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B5474B-7DB5-8366-7BCF-52C6EA23C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405057"/>
                </a:solidFill>
              </a:rPr>
              <a:t>Zingen: Psalm 88: 8, </a:t>
            </a:r>
            <a:r>
              <a:rPr lang="nl-NL" dirty="0">
                <a:solidFill>
                  <a:srgbClr val="405057"/>
                </a:solidFill>
              </a:rPr>
              <a:t>4</a:t>
            </a:r>
            <a:r>
              <a:rPr lang="nl-NL" b="1" dirty="0">
                <a:solidFill>
                  <a:srgbClr val="405057"/>
                </a:solidFill>
              </a:rPr>
              <a:t> NB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B9A0C33E-985C-E465-BD40-52379E7A91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10370" r="10466"/>
          <a:stretch/>
        </p:blipFill>
        <p:spPr>
          <a:xfrm>
            <a:off x="9870364" y="3925278"/>
            <a:ext cx="2321636" cy="29327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84E6B99D-3F0B-411B-8404-439BEF34583A}"/>
              </a:ext>
            </a:extLst>
          </p:cNvPr>
          <p:cNvSpPr txBox="1"/>
          <p:nvPr/>
        </p:nvSpPr>
        <p:spPr>
          <a:xfrm>
            <a:off x="838199" y="1909341"/>
            <a:ext cx="9032165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200" dirty="0">
                <a:solidFill>
                  <a:srgbClr val="405057"/>
                </a:solidFill>
              </a:rPr>
              <a:t>Men legt mijn lichaam aanstonds af</a:t>
            </a:r>
          </a:p>
          <a:p>
            <a:r>
              <a:rPr lang="nl-NL" sz="3200" dirty="0">
                <a:solidFill>
                  <a:srgbClr val="405057"/>
                </a:solidFill>
              </a:rPr>
              <a:t>bij de verslagenen, bij allen</a:t>
            </a:r>
          </a:p>
          <a:p>
            <a:r>
              <a:rPr lang="nl-NL" sz="3200" dirty="0">
                <a:solidFill>
                  <a:srgbClr val="405057"/>
                </a:solidFill>
              </a:rPr>
              <a:t>die aan de dood zijn toegevallen</a:t>
            </a:r>
          </a:p>
          <a:p>
            <a:r>
              <a:rPr lang="nl-NL" sz="3200" dirty="0">
                <a:solidFill>
                  <a:srgbClr val="405057"/>
                </a:solidFill>
              </a:rPr>
              <a:t>en naamloos liggen in het graf.</a:t>
            </a:r>
          </a:p>
          <a:p>
            <a:r>
              <a:rPr lang="nl-NL" sz="3200" dirty="0">
                <a:solidFill>
                  <a:srgbClr val="405057"/>
                </a:solidFill>
              </a:rPr>
              <a:t>Voor U, o Heer, zijn zij verleden.</a:t>
            </a:r>
          </a:p>
          <a:p>
            <a:r>
              <a:rPr lang="nl-NL" sz="3200" dirty="0">
                <a:solidFill>
                  <a:srgbClr val="405057"/>
                </a:solidFill>
              </a:rPr>
              <a:t>Zij zijn van uw hand afgesneden.</a:t>
            </a:r>
          </a:p>
          <a:p>
            <a:endParaRPr lang="nl-NL" sz="3200" dirty="0">
              <a:solidFill>
                <a:srgbClr val="4050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3392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A94F5A-8388-204A-5040-B9745799D9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9AF2CF-50E2-661D-57C9-C7DE4E873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405057"/>
                </a:solidFill>
              </a:rPr>
              <a:t>Zingen: Psalm 88: </a:t>
            </a:r>
            <a:r>
              <a:rPr lang="nl-NL" dirty="0">
                <a:solidFill>
                  <a:srgbClr val="405057"/>
                </a:solidFill>
              </a:rPr>
              <a:t>8</a:t>
            </a:r>
            <a:r>
              <a:rPr lang="nl-NL" b="1" dirty="0">
                <a:solidFill>
                  <a:srgbClr val="405057"/>
                </a:solidFill>
              </a:rPr>
              <a:t>, 4 NB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22D796E1-ADC1-9CA0-E3B0-9470EBA448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10370" r="10466"/>
          <a:stretch/>
        </p:blipFill>
        <p:spPr>
          <a:xfrm>
            <a:off x="9870364" y="3925278"/>
            <a:ext cx="2321636" cy="29327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78236260-37E1-C0D9-339E-2F23FCF60534}"/>
              </a:ext>
            </a:extLst>
          </p:cNvPr>
          <p:cNvSpPr txBox="1"/>
          <p:nvPr/>
        </p:nvSpPr>
        <p:spPr>
          <a:xfrm>
            <a:off x="838199" y="1909341"/>
            <a:ext cx="9032165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200" dirty="0">
                <a:solidFill>
                  <a:srgbClr val="405057"/>
                </a:solidFill>
              </a:rPr>
              <a:t>Gij werpt mij in de afgrond neer,</a:t>
            </a:r>
          </a:p>
          <a:p>
            <a:r>
              <a:rPr lang="nl-NL" sz="3200" dirty="0">
                <a:solidFill>
                  <a:srgbClr val="405057"/>
                </a:solidFill>
              </a:rPr>
              <a:t>in duisternis, in barre vloeden.</a:t>
            </a:r>
          </a:p>
          <a:p>
            <a:r>
              <a:rPr lang="nl-NL" sz="3200" dirty="0">
                <a:solidFill>
                  <a:srgbClr val="405057"/>
                </a:solidFill>
              </a:rPr>
              <a:t>Gij geeft mij over aan het woeden</a:t>
            </a:r>
          </a:p>
          <a:p>
            <a:r>
              <a:rPr lang="nl-NL" sz="3200" dirty="0">
                <a:solidFill>
                  <a:srgbClr val="405057"/>
                </a:solidFill>
              </a:rPr>
              <a:t>van alle elementen, Heer.</a:t>
            </a:r>
          </a:p>
          <a:p>
            <a:r>
              <a:rPr lang="nl-NL" sz="3200" dirty="0">
                <a:solidFill>
                  <a:srgbClr val="405057"/>
                </a:solidFill>
              </a:rPr>
              <a:t>Uw grimmigheid heeft mij bedolven.</a:t>
            </a:r>
          </a:p>
          <a:p>
            <a:r>
              <a:rPr lang="nl-NL" sz="3200" dirty="0">
                <a:solidFill>
                  <a:srgbClr val="405057"/>
                </a:solidFill>
              </a:rPr>
              <a:t>Ik word verbrijzeld door uw golven.</a:t>
            </a:r>
          </a:p>
          <a:p>
            <a:endParaRPr lang="nl-NL" sz="3200" dirty="0">
              <a:solidFill>
                <a:srgbClr val="4050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4372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925DDFE-0224-712D-F642-13E99B1C26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3CFE739-3444-5F39-3055-0A4FCF374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31715FF-8747-9CFD-8E53-9F28499AA4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782" y="0"/>
            <a:ext cx="7421217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DB7ECE1-D74D-7737-6494-2CBC1A203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0466" y="609600"/>
            <a:ext cx="4140014" cy="1330839"/>
          </a:xfrm>
        </p:spPr>
        <p:txBody>
          <a:bodyPr>
            <a:normAutofit/>
          </a:bodyPr>
          <a:lstStyle/>
          <a:p>
            <a:r>
              <a:rPr lang="nl-NL" dirty="0"/>
              <a:t>Luisteren 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AEA7A4AF-9F25-3B8A-A952-17A5E0D0BCF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33" r="-2" b="-2"/>
          <a:stretch/>
        </p:blipFill>
        <p:spPr>
          <a:xfrm>
            <a:off x="20" y="10"/>
            <a:ext cx="6901711" cy="6857990"/>
          </a:xfrm>
          <a:custGeom>
            <a:avLst/>
            <a:gdLst/>
            <a:ahLst/>
            <a:cxnLst/>
            <a:rect l="l" t="t" r="r" b="b"/>
            <a:pathLst>
              <a:path w="6901731" h="6858000">
                <a:moveTo>
                  <a:pt x="0" y="0"/>
                </a:moveTo>
                <a:lnTo>
                  <a:pt x="6897896" y="5958"/>
                </a:lnTo>
                <a:lnTo>
                  <a:pt x="6866823" y="62592"/>
                </a:lnTo>
                <a:lnTo>
                  <a:pt x="6901731" y="89476"/>
                </a:lnTo>
                <a:lnTo>
                  <a:pt x="6901731" y="103833"/>
                </a:lnTo>
                <a:lnTo>
                  <a:pt x="6900034" y="110092"/>
                </a:lnTo>
                <a:lnTo>
                  <a:pt x="6901731" y="113679"/>
                </a:lnTo>
                <a:lnTo>
                  <a:pt x="6901731" y="405560"/>
                </a:lnTo>
                <a:lnTo>
                  <a:pt x="6900456" y="429509"/>
                </a:lnTo>
                <a:cubicBezTo>
                  <a:pt x="6892773" y="535647"/>
                  <a:pt x="6878314" y="537918"/>
                  <a:pt x="6886342" y="636808"/>
                </a:cubicBezTo>
                <a:cubicBezTo>
                  <a:pt x="6892506" y="756883"/>
                  <a:pt x="6864504" y="771443"/>
                  <a:pt x="6851784" y="839073"/>
                </a:cubicBezTo>
                <a:cubicBezTo>
                  <a:pt x="6838675" y="892655"/>
                  <a:pt x="6864124" y="961738"/>
                  <a:pt x="6845760" y="994930"/>
                </a:cubicBezTo>
                <a:cubicBezTo>
                  <a:pt x="6833572" y="1024166"/>
                  <a:pt x="6859282" y="1058905"/>
                  <a:pt x="6845601" y="1112932"/>
                </a:cubicBezTo>
                <a:cubicBezTo>
                  <a:pt x="6838700" y="1149910"/>
                  <a:pt x="6829138" y="1151035"/>
                  <a:pt x="6820235" y="1187433"/>
                </a:cubicBezTo>
                <a:cubicBezTo>
                  <a:pt x="6815504" y="1196464"/>
                  <a:pt x="6777707" y="1338549"/>
                  <a:pt x="6759643" y="1337010"/>
                </a:cubicBezTo>
                <a:cubicBezTo>
                  <a:pt x="6737660" y="1337296"/>
                  <a:pt x="6760650" y="1396341"/>
                  <a:pt x="6736375" y="1382272"/>
                </a:cubicBezTo>
                <a:cubicBezTo>
                  <a:pt x="6755741" y="1415836"/>
                  <a:pt x="6714675" y="1414567"/>
                  <a:pt x="6701292" y="1432111"/>
                </a:cubicBezTo>
                <a:cubicBezTo>
                  <a:pt x="6721110" y="1460185"/>
                  <a:pt x="6692106" y="1490815"/>
                  <a:pt x="6686578" y="1518624"/>
                </a:cubicBezTo>
                <a:cubicBezTo>
                  <a:pt x="6682512" y="1567002"/>
                  <a:pt x="6679579" y="1571443"/>
                  <a:pt x="6670824" y="1607743"/>
                </a:cubicBezTo>
                <a:cubicBezTo>
                  <a:pt x="6671133" y="1629590"/>
                  <a:pt x="6663161" y="1656870"/>
                  <a:pt x="6664392" y="1696405"/>
                </a:cubicBezTo>
                <a:cubicBezTo>
                  <a:pt x="6655686" y="1770486"/>
                  <a:pt x="6641938" y="1757082"/>
                  <a:pt x="6642880" y="1812372"/>
                </a:cubicBezTo>
                <a:cubicBezTo>
                  <a:pt x="6638579" y="1872475"/>
                  <a:pt x="6619231" y="1825476"/>
                  <a:pt x="6612547" y="1876437"/>
                </a:cubicBezTo>
                <a:cubicBezTo>
                  <a:pt x="6600695" y="1913834"/>
                  <a:pt x="6591061" y="1923231"/>
                  <a:pt x="6571760" y="1953331"/>
                </a:cubicBezTo>
                <a:cubicBezTo>
                  <a:pt x="6561039" y="1989021"/>
                  <a:pt x="6544090" y="2087896"/>
                  <a:pt x="6520213" y="2096455"/>
                </a:cubicBezTo>
                <a:lnTo>
                  <a:pt x="6492461" y="2188148"/>
                </a:lnTo>
                <a:cubicBezTo>
                  <a:pt x="6504372" y="2211333"/>
                  <a:pt x="6489131" y="2253220"/>
                  <a:pt x="6471854" y="2259117"/>
                </a:cubicBezTo>
                <a:cubicBezTo>
                  <a:pt x="6466151" y="2287829"/>
                  <a:pt x="6440452" y="2301346"/>
                  <a:pt x="6439832" y="2328334"/>
                </a:cubicBezTo>
                <a:cubicBezTo>
                  <a:pt x="6431013" y="2351201"/>
                  <a:pt x="6444250" y="2396409"/>
                  <a:pt x="6425162" y="2408211"/>
                </a:cubicBezTo>
                <a:lnTo>
                  <a:pt x="6417221" y="2427382"/>
                </a:lnTo>
                <a:lnTo>
                  <a:pt x="6425030" y="2464387"/>
                </a:lnTo>
                <a:lnTo>
                  <a:pt x="6406293" y="2472223"/>
                </a:lnTo>
                <a:cubicBezTo>
                  <a:pt x="6406862" y="2477277"/>
                  <a:pt x="6406486" y="2491723"/>
                  <a:pt x="6405400" y="2493547"/>
                </a:cubicBezTo>
                <a:lnTo>
                  <a:pt x="6374829" y="2532070"/>
                </a:lnTo>
                <a:cubicBezTo>
                  <a:pt x="6374597" y="2545374"/>
                  <a:pt x="6360976" y="2563797"/>
                  <a:pt x="6350864" y="2577422"/>
                </a:cubicBezTo>
                <a:cubicBezTo>
                  <a:pt x="6327056" y="2632768"/>
                  <a:pt x="6341262" y="2616275"/>
                  <a:pt x="6329174" y="2663854"/>
                </a:cubicBezTo>
                <a:cubicBezTo>
                  <a:pt x="6326303" y="2703642"/>
                  <a:pt x="6332854" y="2709643"/>
                  <a:pt x="6315095" y="2741507"/>
                </a:cubicBezTo>
                <a:cubicBezTo>
                  <a:pt x="6319921" y="2740191"/>
                  <a:pt x="6321925" y="2742004"/>
                  <a:pt x="6322463" y="2745641"/>
                </a:cubicBezTo>
                <a:cubicBezTo>
                  <a:pt x="6322245" y="2747982"/>
                  <a:pt x="6322027" y="2750323"/>
                  <a:pt x="6321808" y="2752663"/>
                </a:cubicBezTo>
                <a:lnTo>
                  <a:pt x="6314569" y="2756718"/>
                </a:lnTo>
                <a:cubicBezTo>
                  <a:pt x="6289324" y="2773686"/>
                  <a:pt x="6317551" y="2780051"/>
                  <a:pt x="6315211" y="2811618"/>
                </a:cubicBezTo>
                <a:cubicBezTo>
                  <a:pt x="6315620" y="2826627"/>
                  <a:pt x="6296047" y="2885298"/>
                  <a:pt x="6302211" y="2882314"/>
                </a:cubicBezTo>
                <a:lnTo>
                  <a:pt x="6286167" y="2949597"/>
                </a:lnTo>
                <a:cubicBezTo>
                  <a:pt x="6286401" y="2994618"/>
                  <a:pt x="6286615" y="2971464"/>
                  <a:pt x="6287037" y="3008578"/>
                </a:cubicBezTo>
                <a:cubicBezTo>
                  <a:pt x="6293795" y="3029535"/>
                  <a:pt x="6274405" y="3114154"/>
                  <a:pt x="6259150" y="3123139"/>
                </a:cubicBezTo>
                <a:cubicBezTo>
                  <a:pt x="6250085" y="3189063"/>
                  <a:pt x="6269067" y="3151280"/>
                  <a:pt x="6272249" y="3227854"/>
                </a:cubicBezTo>
                <a:cubicBezTo>
                  <a:pt x="6278775" y="3295842"/>
                  <a:pt x="6289216" y="3303765"/>
                  <a:pt x="6292288" y="3378383"/>
                </a:cubicBezTo>
                <a:cubicBezTo>
                  <a:pt x="6303894" y="3395995"/>
                  <a:pt x="6287498" y="3432581"/>
                  <a:pt x="6288328" y="3459618"/>
                </a:cubicBezTo>
                <a:cubicBezTo>
                  <a:pt x="6289158" y="3486653"/>
                  <a:pt x="6299937" y="3538735"/>
                  <a:pt x="6297272" y="3540603"/>
                </a:cubicBezTo>
                <a:cubicBezTo>
                  <a:pt x="6296849" y="3577379"/>
                  <a:pt x="6294184" y="3587943"/>
                  <a:pt x="6291001" y="3638374"/>
                </a:cubicBezTo>
                <a:cubicBezTo>
                  <a:pt x="6283026" y="3666794"/>
                  <a:pt x="6265833" y="3731744"/>
                  <a:pt x="6283592" y="3763609"/>
                </a:cubicBezTo>
                <a:cubicBezTo>
                  <a:pt x="6264286" y="3758340"/>
                  <a:pt x="6290177" y="3803150"/>
                  <a:pt x="6274068" y="3814506"/>
                </a:cubicBezTo>
                <a:cubicBezTo>
                  <a:pt x="6260645" y="3821643"/>
                  <a:pt x="6265372" y="3836902"/>
                  <a:pt x="6262850" y="3850454"/>
                </a:cubicBezTo>
                <a:cubicBezTo>
                  <a:pt x="6250418" y="3863479"/>
                  <a:pt x="6250660" y="3955243"/>
                  <a:pt x="6257357" y="3975474"/>
                </a:cubicBezTo>
                <a:cubicBezTo>
                  <a:pt x="6245091" y="4036737"/>
                  <a:pt x="6237535" y="4029237"/>
                  <a:pt x="6257889" y="4073155"/>
                </a:cubicBezTo>
                <a:cubicBezTo>
                  <a:pt x="6259272" y="4085906"/>
                  <a:pt x="6239882" y="4116397"/>
                  <a:pt x="6237441" y="4126638"/>
                </a:cubicBezTo>
                <a:lnTo>
                  <a:pt x="6245587" y="4172738"/>
                </a:lnTo>
                <a:lnTo>
                  <a:pt x="6235772" y="4176721"/>
                </a:lnTo>
                <a:lnTo>
                  <a:pt x="6233287" y="4195136"/>
                </a:lnTo>
                <a:lnTo>
                  <a:pt x="6234619" y="4280850"/>
                </a:lnTo>
                <a:cubicBezTo>
                  <a:pt x="6239453" y="4320763"/>
                  <a:pt x="6223309" y="4337596"/>
                  <a:pt x="6219318" y="4402526"/>
                </a:cubicBezTo>
                <a:cubicBezTo>
                  <a:pt x="6205466" y="4516209"/>
                  <a:pt x="6216183" y="4588729"/>
                  <a:pt x="6216810" y="4651172"/>
                </a:cubicBezTo>
                <a:cubicBezTo>
                  <a:pt x="6217673" y="4756959"/>
                  <a:pt x="6228654" y="4824005"/>
                  <a:pt x="6225945" y="4916779"/>
                </a:cubicBezTo>
                <a:cubicBezTo>
                  <a:pt x="6217032" y="4993010"/>
                  <a:pt x="6264271" y="4984591"/>
                  <a:pt x="6230174" y="5051379"/>
                </a:cubicBezTo>
                <a:cubicBezTo>
                  <a:pt x="6235713" y="5056951"/>
                  <a:pt x="6239420" y="5163714"/>
                  <a:pt x="6242600" y="5170879"/>
                </a:cubicBezTo>
                <a:lnTo>
                  <a:pt x="6235996" y="5216428"/>
                </a:lnTo>
                <a:lnTo>
                  <a:pt x="6214638" y="5285298"/>
                </a:lnTo>
                <a:cubicBezTo>
                  <a:pt x="6211392" y="5297492"/>
                  <a:pt x="6225576" y="5312063"/>
                  <a:pt x="6228432" y="5317696"/>
                </a:cubicBezTo>
                <a:lnTo>
                  <a:pt x="6246496" y="5398787"/>
                </a:lnTo>
                <a:lnTo>
                  <a:pt x="6244793" y="5399530"/>
                </a:lnTo>
                <a:lnTo>
                  <a:pt x="6241695" y="5406948"/>
                </a:lnTo>
                <a:lnTo>
                  <a:pt x="6267461" y="5499413"/>
                </a:lnTo>
                <a:cubicBezTo>
                  <a:pt x="6285387" y="5533848"/>
                  <a:pt x="6284888" y="5550029"/>
                  <a:pt x="6295987" y="5582659"/>
                </a:cubicBezTo>
                <a:cubicBezTo>
                  <a:pt x="6311253" y="5681724"/>
                  <a:pt x="6295439" y="5695558"/>
                  <a:pt x="6364803" y="5784263"/>
                </a:cubicBezTo>
                <a:cubicBezTo>
                  <a:pt x="6379348" y="5818651"/>
                  <a:pt x="6412475" y="5906802"/>
                  <a:pt x="6423050" y="5922637"/>
                </a:cubicBezTo>
                <a:cubicBezTo>
                  <a:pt x="6445210" y="5973612"/>
                  <a:pt x="6468179" y="6023873"/>
                  <a:pt x="6497767" y="6090108"/>
                </a:cubicBezTo>
                <a:cubicBezTo>
                  <a:pt x="6571895" y="6150548"/>
                  <a:pt x="6572491" y="6236583"/>
                  <a:pt x="6606710" y="6281543"/>
                </a:cubicBezTo>
                <a:cubicBezTo>
                  <a:pt x="6633675" y="6335892"/>
                  <a:pt x="6654357" y="6388782"/>
                  <a:pt x="6667540" y="6443715"/>
                </a:cubicBezTo>
                <a:cubicBezTo>
                  <a:pt x="6685192" y="6466826"/>
                  <a:pt x="6650500" y="6508701"/>
                  <a:pt x="6659722" y="6550105"/>
                </a:cubicBezTo>
                <a:cubicBezTo>
                  <a:pt x="6665926" y="6645044"/>
                  <a:pt x="6669126" y="6627536"/>
                  <a:pt x="6671805" y="6687397"/>
                </a:cubicBezTo>
                <a:cubicBezTo>
                  <a:pt x="6682671" y="6733683"/>
                  <a:pt x="6665210" y="6772117"/>
                  <a:pt x="6669658" y="6806602"/>
                </a:cubicBezTo>
                <a:cubicBezTo>
                  <a:pt x="6661174" y="6812658"/>
                  <a:pt x="6667097" y="6831470"/>
                  <a:pt x="6675783" y="6850325"/>
                </a:cubicBezTo>
                <a:lnTo>
                  <a:pt x="6679704" y="6858000"/>
                </a:lnTo>
                <a:lnTo>
                  <a:pt x="4532241" y="6858000"/>
                </a:lnTo>
                <a:lnTo>
                  <a:pt x="120859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A20AF7A-E1F9-253D-ED79-F2E1D01028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5184" y="2194102"/>
            <a:ext cx="5352287" cy="390858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sz="2000" dirty="0">
              <a:solidFill>
                <a:srgbClr val="405057"/>
              </a:solidFill>
            </a:endParaRP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sz="3200" dirty="0">
                <a:hlinkClick r:id="rId3"/>
              </a:rPr>
              <a:t>Hij is opgestaan </a:t>
            </a:r>
            <a:r>
              <a:rPr lang="nl-NL" sz="3200" dirty="0"/>
              <a:t>– Sela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399405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B5DAA8-50F9-430F-1F77-CE7AC0323B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9A8D12-A3AB-FFC4-909F-5FA478FA9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405057"/>
                </a:solidFill>
              </a:rPr>
              <a:t>Zingen: Opwekking 575 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C671C460-F48A-043A-0578-FFCF7A1466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10370" r="10466"/>
          <a:stretch/>
        </p:blipFill>
        <p:spPr>
          <a:xfrm>
            <a:off x="9870364" y="3925278"/>
            <a:ext cx="2321636" cy="29327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49479933-54AF-BF7A-75D1-01D5CC33C821}"/>
              </a:ext>
            </a:extLst>
          </p:cNvPr>
          <p:cNvSpPr txBox="1"/>
          <p:nvPr/>
        </p:nvSpPr>
        <p:spPr>
          <a:xfrm>
            <a:off x="838200" y="1909341"/>
            <a:ext cx="8302906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200" dirty="0">
                <a:solidFill>
                  <a:srgbClr val="405057"/>
                </a:solidFill>
              </a:rPr>
              <a:t>Jezus alleen, ik bouw op Hem</a:t>
            </a:r>
          </a:p>
          <a:p>
            <a:r>
              <a:rPr lang="nl-NL" sz="3200" dirty="0">
                <a:solidFill>
                  <a:srgbClr val="405057"/>
                </a:solidFill>
              </a:rPr>
              <a:t>Hij is mijn hoop, mijn lied, mijn kracht.</a:t>
            </a:r>
          </a:p>
          <a:p>
            <a:r>
              <a:rPr lang="nl-NL" sz="3200" dirty="0">
                <a:solidFill>
                  <a:srgbClr val="405057"/>
                </a:solidFill>
              </a:rPr>
              <a:t>Door stormen heen hoor ik zijn stem,</a:t>
            </a:r>
          </a:p>
          <a:p>
            <a:r>
              <a:rPr lang="nl-NL" sz="3200" dirty="0">
                <a:solidFill>
                  <a:srgbClr val="405057"/>
                </a:solidFill>
              </a:rPr>
              <a:t>Dwars door het duister van de nacht.</a:t>
            </a:r>
          </a:p>
          <a:p>
            <a:endParaRPr lang="nl-NL" sz="3200" dirty="0">
              <a:solidFill>
                <a:srgbClr val="405057"/>
              </a:solidFill>
            </a:endParaRPr>
          </a:p>
          <a:p>
            <a:r>
              <a:rPr lang="nl-NL" sz="3200" dirty="0">
                <a:solidFill>
                  <a:srgbClr val="405057"/>
                </a:solidFill>
              </a:rPr>
              <a:t>Zijn woord van liefde dat mij sust</a:t>
            </a:r>
          </a:p>
          <a:p>
            <a:r>
              <a:rPr lang="nl-NL" sz="3200" dirty="0">
                <a:solidFill>
                  <a:srgbClr val="405057"/>
                </a:solidFill>
              </a:rPr>
              <a:t>verdrijft mijn angst; nu vind ik rust!</a:t>
            </a:r>
          </a:p>
          <a:p>
            <a:r>
              <a:rPr lang="nl-NL" sz="3200" dirty="0">
                <a:solidFill>
                  <a:srgbClr val="405057"/>
                </a:solidFill>
              </a:rPr>
              <a:t>Mijn vaste grond, mijn fundament;</a:t>
            </a:r>
          </a:p>
          <a:p>
            <a:r>
              <a:rPr lang="nl-NL" sz="3200" dirty="0">
                <a:solidFill>
                  <a:srgbClr val="405057"/>
                </a:solidFill>
              </a:rPr>
              <a:t>dankzij zijn liefde leef ik nu.</a:t>
            </a:r>
          </a:p>
        </p:txBody>
      </p:sp>
    </p:spTree>
    <p:extLst>
      <p:ext uri="{BB962C8B-B14F-4D97-AF65-F5344CB8AC3E}">
        <p14:creationId xmlns:p14="http://schemas.microsoft.com/office/powerpoint/2010/main" val="37980856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689B18-637A-36F5-9D82-ADD571E0B8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D060415-3D72-6613-54B9-9C4928C7EF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EF09178-0D2C-7137-BED6-7C3097C538E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4539" b="14538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2A597C9-84B5-4500-29E9-B7D5E26F97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2818966-6251-4CAC-835B-AE48FB999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nl-NL" sz="4000" b="1" dirty="0">
                <a:solidFill>
                  <a:srgbClr val="405057"/>
                </a:solidFill>
              </a:rPr>
              <a:t>Bijbellezing</a:t>
            </a:r>
            <a:r>
              <a:rPr lang="nl-NL" sz="4000" dirty="0"/>
              <a:t>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9824E46-2327-C209-9415-4CCEEE06EE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endParaRPr lang="nl-NL" sz="3200" dirty="0"/>
          </a:p>
          <a:p>
            <a:pPr marL="0" indent="0">
              <a:buNone/>
            </a:pPr>
            <a:r>
              <a:rPr lang="nl-NL" sz="3200" dirty="0">
                <a:solidFill>
                  <a:srgbClr val="405057"/>
                </a:solidFill>
              </a:rPr>
              <a:t>Johannes 20:1-18</a:t>
            </a:r>
            <a:endParaRPr lang="nl-NL" sz="4400" dirty="0">
              <a:solidFill>
                <a:srgbClr val="4050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4285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FA3A17-5F0E-DA6C-2D50-722F463007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50F6DC-0562-28A7-F851-55F5946EA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405057"/>
                </a:solidFill>
              </a:rPr>
              <a:t>Gedicht </a:t>
            </a:r>
            <a:br>
              <a:rPr lang="nl-NL" dirty="0">
                <a:solidFill>
                  <a:srgbClr val="405057"/>
                </a:solidFill>
              </a:rPr>
            </a:br>
            <a:endParaRPr lang="nl-NL" dirty="0">
              <a:solidFill>
                <a:srgbClr val="405057"/>
              </a:solidFill>
            </a:endParaRP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F185291C-41E0-47D8-4E12-DFF5CE17AE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11614" r="9932"/>
          <a:stretch/>
        </p:blipFill>
        <p:spPr>
          <a:xfrm>
            <a:off x="8778240" y="1253331"/>
            <a:ext cx="3413760" cy="43513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0E1F1D6A-B83D-87CE-35AC-64F65FD061B3}"/>
              </a:ext>
            </a:extLst>
          </p:cNvPr>
          <p:cNvSpPr txBox="1"/>
          <p:nvPr/>
        </p:nvSpPr>
        <p:spPr>
          <a:xfrm>
            <a:off x="838200" y="1817521"/>
            <a:ext cx="7055734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200" dirty="0">
                <a:solidFill>
                  <a:srgbClr val="405057"/>
                </a:solidFill>
              </a:rPr>
              <a:t>Eén Rembrandt kende als kind ik goed:</a:t>
            </a:r>
          </a:p>
          <a:p>
            <a:r>
              <a:rPr lang="nl-NL" sz="3200" dirty="0">
                <a:solidFill>
                  <a:srgbClr val="405057"/>
                </a:solidFill>
              </a:rPr>
              <a:t>de Christus met de grote hoed</a:t>
            </a:r>
          </a:p>
          <a:p>
            <a:r>
              <a:rPr lang="nl-NL" sz="3200" dirty="0">
                <a:solidFill>
                  <a:srgbClr val="405057"/>
                </a:solidFill>
              </a:rPr>
              <a:t>wandelend in de ochtendstond.</a:t>
            </a:r>
          </a:p>
          <a:p>
            <a:r>
              <a:rPr lang="nl-NL" sz="3200" dirty="0">
                <a:solidFill>
                  <a:srgbClr val="405057"/>
                </a:solidFill>
              </a:rPr>
              <a:t>En, naar erbij geschreven stond:</a:t>
            </a:r>
          </a:p>
          <a:p>
            <a:r>
              <a:rPr lang="nl-NL" sz="3200" dirty="0">
                <a:solidFill>
                  <a:srgbClr val="405057"/>
                </a:solidFill>
              </a:rPr>
              <a:t>Hij was een hovenier.</a:t>
            </a:r>
          </a:p>
        </p:txBody>
      </p:sp>
    </p:spTree>
    <p:extLst>
      <p:ext uri="{BB962C8B-B14F-4D97-AF65-F5344CB8AC3E}">
        <p14:creationId xmlns:p14="http://schemas.microsoft.com/office/powerpoint/2010/main" val="35545298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9ACB74-AEDA-6C47-EAAF-E25EFBB1F7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FDB92C-D30D-0393-8CCE-DDFF9BCED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405057"/>
                </a:solidFill>
              </a:rPr>
              <a:t>Gedicht </a:t>
            </a:r>
            <a:br>
              <a:rPr lang="nl-NL" dirty="0">
                <a:solidFill>
                  <a:srgbClr val="405057"/>
                </a:solidFill>
              </a:rPr>
            </a:br>
            <a:endParaRPr lang="nl-NL" dirty="0">
              <a:solidFill>
                <a:srgbClr val="405057"/>
              </a:solidFill>
            </a:endParaRP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4C8945E3-2C7A-BD78-EA35-7E7EA37D24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11614" r="9932"/>
          <a:stretch/>
        </p:blipFill>
        <p:spPr>
          <a:xfrm>
            <a:off x="8778240" y="1253331"/>
            <a:ext cx="3413760" cy="43513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69E073BE-9418-080D-961E-78094A03876A}"/>
              </a:ext>
            </a:extLst>
          </p:cNvPr>
          <p:cNvSpPr txBox="1"/>
          <p:nvPr/>
        </p:nvSpPr>
        <p:spPr>
          <a:xfrm>
            <a:off x="838200" y="1817521"/>
            <a:ext cx="7055734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200" dirty="0">
                <a:solidFill>
                  <a:srgbClr val="405057"/>
                </a:solidFill>
              </a:rPr>
              <a:t>En </a:t>
            </a:r>
            <a:r>
              <a:rPr lang="nl-NL" sz="3200" dirty="0" err="1">
                <a:solidFill>
                  <a:srgbClr val="405057"/>
                </a:solidFill>
              </a:rPr>
              <a:t>nòg</a:t>
            </a:r>
            <a:r>
              <a:rPr lang="nl-NL" sz="3200" dirty="0">
                <a:solidFill>
                  <a:srgbClr val="405057"/>
                </a:solidFill>
              </a:rPr>
              <a:t> laat ik mijn tranen gaan</a:t>
            </a:r>
          </a:p>
          <a:p>
            <a:r>
              <a:rPr lang="nl-NL" sz="3200" dirty="0">
                <a:solidFill>
                  <a:srgbClr val="405057"/>
                </a:solidFill>
              </a:rPr>
              <a:t>als in de gaarde ik Hem zie staan,</a:t>
            </a:r>
          </a:p>
          <a:p>
            <a:r>
              <a:rPr lang="nl-NL" sz="3200" dirty="0">
                <a:solidFill>
                  <a:srgbClr val="405057"/>
                </a:solidFill>
              </a:rPr>
              <a:t>en – wat terzijde – in stille schrik</a:t>
            </a:r>
          </a:p>
          <a:p>
            <a:r>
              <a:rPr lang="nl-NL" sz="3200" dirty="0">
                <a:solidFill>
                  <a:srgbClr val="405057"/>
                </a:solidFill>
              </a:rPr>
              <a:t>die éne, zij die dacht als ik:</a:t>
            </a:r>
          </a:p>
          <a:p>
            <a:r>
              <a:rPr lang="nl-NL" sz="3200" dirty="0">
                <a:solidFill>
                  <a:srgbClr val="405057"/>
                </a:solidFill>
              </a:rPr>
              <a:t>Het was de hovenier.</a:t>
            </a:r>
          </a:p>
          <a:p>
            <a:endParaRPr lang="nl-NL" sz="3200" dirty="0">
              <a:solidFill>
                <a:srgbClr val="4050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1704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C16078-0B7F-0F57-29AE-77407A7EDA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D65F9E-2400-4263-33B8-360F8EC1C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405057"/>
                </a:solidFill>
              </a:rPr>
              <a:t>Gedicht </a:t>
            </a:r>
            <a:br>
              <a:rPr lang="nl-NL" dirty="0">
                <a:solidFill>
                  <a:srgbClr val="405057"/>
                </a:solidFill>
              </a:rPr>
            </a:br>
            <a:endParaRPr lang="nl-NL" dirty="0">
              <a:solidFill>
                <a:srgbClr val="405057"/>
              </a:solidFill>
            </a:endParaRP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350D6BA0-CBA6-69D3-1F3A-487E9E9280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11614" r="9932"/>
          <a:stretch/>
        </p:blipFill>
        <p:spPr>
          <a:xfrm>
            <a:off x="8778240" y="1253331"/>
            <a:ext cx="3413760" cy="43513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935A5521-F147-700C-A194-903DE7EB0019}"/>
              </a:ext>
            </a:extLst>
          </p:cNvPr>
          <p:cNvSpPr txBox="1"/>
          <p:nvPr/>
        </p:nvSpPr>
        <p:spPr>
          <a:xfrm>
            <a:off x="838200" y="1817521"/>
            <a:ext cx="7055734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200" dirty="0">
                <a:solidFill>
                  <a:srgbClr val="405057"/>
                </a:solidFill>
              </a:rPr>
              <a:t>O kinderdroom van groen en goud – </a:t>
            </a:r>
          </a:p>
          <a:p>
            <a:r>
              <a:rPr lang="nl-NL" sz="3200" dirty="0">
                <a:solidFill>
                  <a:srgbClr val="405057"/>
                </a:solidFill>
              </a:rPr>
              <a:t>géén die ontnam wat ik behoud.</a:t>
            </a:r>
          </a:p>
          <a:p>
            <a:r>
              <a:rPr lang="nl-NL" sz="3200" dirty="0">
                <a:solidFill>
                  <a:srgbClr val="405057"/>
                </a:solidFill>
              </a:rPr>
              <a:t>De laatste hoven naderen schier</a:t>
            </a:r>
          </a:p>
          <a:p>
            <a:r>
              <a:rPr lang="nl-NL" sz="3200" dirty="0">
                <a:solidFill>
                  <a:srgbClr val="405057"/>
                </a:solidFill>
              </a:rPr>
              <a:t>en ijler wordt de ochtend hier. </a:t>
            </a:r>
          </a:p>
          <a:p>
            <a:r>
              <a:rPr lang="nl-NL" sz="3200" dirty="0">
                <a:solidFill>
                  <a:srgbClr val="405057"/>
                </a:solidFill>
              </a:rPr>
              <a:t>Hij is de hovenier. </a:t>
            </a:r>
          </a:p>
          <a:p>
            <a:endParaRPr lang="nl-NL" sz="3200" dirty="0">
              <a:solidFill>
                <a:srgbClr val="4050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2834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77D83E-3D1B-2E63-A172-64B8776EF6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B0C468-EF7F-988A-D102-81BCEE86E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405057"/>
                </a:solidFill>
              </a:rPr>
              <a:t>Zingen: Liedboek voor de Kerken 182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4C068123-EB7C-C891-65CA-435D3A89F8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10370" r="10466"/>
          <a:stretch/>
        </p:blipFill>
        <p:spPr>
          <a:xfrm>
            <a:off x="9870364" y="3925278"/>
            <a:ext cx="2321636" cy="29327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8A8C0014-FE70-35AB-CC75-22134CBF72CF}"/>
              </a:ext>
            </a:extLst>
          </p:cNvPr>
          <p:cNvSpPr txBox="1"/>
          <p:nvPr/>
        </p:nvSpPr>
        <p:spPr>
          <a:xfrm>
            <a:off x="838199" y="1909341"/>
            <a:ext cx="9032165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200" dirty="0">
                <a:solidFill>
                  <a:srgbClr val="405057"/>
                </a:solidFill>
              </a:rPr>
              <a:t>Jezus, leven van mijn leven,</a:t>
            </a:r>
          </a:p>
          <a:p>
            <a:r>
              <a:rPr lang="nl-NL" sz="3200" dirty="0">
                <a:solidFill>
                  <a:srgbClr val="405057"/>
                </a:solidFill>
              </a:rPr>
              <a:t>Jezus, dood van mijne dood,</a:t>
            </a:r>
          </a:p>
          <a:p>
            <a:r>
              <a:rPr lang="nl-NL" sz="3200" dirty="0">
                <a:solidFill>
                  <a:srgbClr val="405057"/>
                </a:solidFill>
              </a:rPr>
              <a:t>die voor mij U hebt gegeven,</a:t>
            </a:r>
          </a:p>
          <a:p>
            <a:r>
              <a:rPr lang="nl-NL" sz="3200" dirty="0">
                <a:solidFill>
                  <a:srgbClr val="405057"/>
                </a:solidFill>
              </a:rPr>
              <a:t>in de bangste zielennood,</a:t>
            </a:r>
          </a:p>
          <a:p>
            <a:r>
              <a:rPr lang="nl-NL" sz="3200" dirty="0">
                <a:solidFill>
                  <a:srgbClr val="405057"/>
                </a:solidFill>
              </a:rPr>
              <a:t>opdat ik niet </a:t>
            </a:r>
            <a:r>
              <a:rPr lang="nl-NL" sz="3200" dirty="0" err="1">
                <a:solidFill>
                  <a:srgbClr val="405057"/>
                </a:solidFill>
              </a:rPr>
              <a:t>hoop'loos</a:t>
            </a:r>
            <a:r>
              <a:rPr lang="nl-NL" sz="3200" dirty="0">
                <a:solidFill>
                  <a:srgbClr val="405057"/>
                </a:solidFill>
              </a:rPr>
              <a:t> sterven,</a:t>
            </a:r>
          </a:p>
          <a:p>
            <a:r>
              <a:rPr lang="nl-NL" sz="3200" dirty="0">
                <a:solidFill>
                  <a:srgbClr val="405057"/>
                </a:solidFill>
              </a:rPr>
              <a:t>maar uw heerlijkheid zou erven,</a:t>
            </a:r>
          </a:p>
          <a:p>
            <a:r>
              <a:rPr lang="nl-NL" sz="3200" dirty="0">
                <a:solidFill>
                  <a:srgbClr val="405057"/>
                </a:solidFill>
              </a:rPr>
              <a:t>duizend, duizend maal, o Heer,</a:t>
            </a:r>
          </a:p>
          <a:p>
            <a:r>
              <a:rPr lang="nl-NL" sz="3200" dirty="0">
                <a:solidFill>
                  <a:srgbClr val="405057"/>
                </a:solidFill>
              </a:rPr>
              <a:t>zij U daarvoor dank en eer!</a:t>
            </a:r>
          </a:p>
          <a:p>
            <a:endParaRPr lang="nl-NL" sz="3200" dirty="0">
              <a:solidFill>
                <a:srgbClr val="4050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7624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DE20C3-5BFB-7B31-31D4-8C273E79D4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7A9DDB-665C-E0F3-235F-AF6C8E50B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405057"/>
                </a:solidFill>
              </a:rPr>
              <a:t>Zingen: Liedboek voor de Kerken 182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460EDE8B-E035-B7A5-33EF-17881B51C4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10370" r="10466"/>
          <a:stretch/>
        </p:blipFill>
        <p:spPr>
          <a:xfrm>
            <a:off x="9870364" y="3925278"/>
            <a:ext cx="2321636" cy="29327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C023FC65-B618-775F-74F2-BAD38E7CD818}"/>
              </a:ext>
            </a:extLst>
          </p:cNvPr>
          <p:cNvSpPr txBox="1"/>
          <p:nvPr/>
        </p:nvSpPr>
        <p:spPr>
          <a:xfrm>
            <a:off x="838199" y="1909341"/>
            <a:ext cx="9032165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200" dirty="0">
                <a:solidFill>
                  <a:srgbClr val="405057"/>
                </a:solidFill>
              </a:rPr>
              <a:t>Gij, o Jezus, hebt gedragen</a:t>
            </a:r>
          </a:p>
          <a:p>
            <a:r>
              <a:rPr lang="nl-NL" sz="3200" dirty="0">
                <a:solidFill>
                  <a:srgbClr val="405057"/>
                </a:solidFill>
              </a:rPr>
              <a:t>lasteringen, spot en hoon,</a:t>
            </a:r>
          </a:p>
          <a:p>
            <a:r>
              <a:rPr lang="nl-NL" sz="3200" dirty="0">
                <a:solidFill>
                  <a:srgbClr val="405057"/>
                </a:solidFill>
              </a:rPr>
              <a:t>zijt gebonden en geslagen,</a:t>
            </a:r>
          </a:p>
          <a:p>
            <a:r>
              <a:rPr lang="nl-NL" sz="3200" dirty="0">
                <a:solidFill>
                  <a:srgbClr val="405057"/>
                </a:solidFill>
              </a:rPr>
              <a:t>Gij, des Vaders eigen Zoon,</a:t>
            </a:r>
          </a:p>
          <a:p>
            <a:r>
              <a:rPr lang="nl-NL" sz="3200" dirty="0">
                <a:solidFill>
                  <a:srgbClr val="405057"/>
                </a:solidFill>
              </a:rPr>
              <a:t>om van schuld en eeuwig lijden</a:t>
            </a:r>
          </a:p>
          <a:p>
            <a:r>
              <a:rPr lang="nl-NL" sz="3200" dirty="0">
                <a:solidFill>
                  <a:srgbClr val="405057"/>
                </a:solidFill>
              </a:rPr>
              <a:t>mij, </a:t>
            </a:r>
            <a:r>
              <a:rPr lang="nl-NL" sz="3200" dirty="0" err="1">
                <a:solidFill>
                  <a:srgbClr val="405057"/>
                </a:solidFill>
              </a:rPr>
              <a:t>verloor'ne</a:t>
            </a:r>
            <a:r>
              <a:rPr lang="nl-NL" sz="3200" dirty="0">
                <a:solidFill>
                  <a:srgbClr val="405057"/>
                </a:solidFill>
              </a:rPr>
              <a:t>, te bevrijden,</a:t>
            </a:r>
          </a:p>
          <a:p>
            <a:r>
              <a:rPr lang="nl-NL" sz="3200" dirty="0">
                <a:solidFill>
                  <a:srgbClr val="405057"/>
                </a:solidFill>
              </a:rPr>
              <a:t>duizend, duizend maal, o Heer,</a:t>
            </a:r>
          </a:p>
          <a:p>
            <a:r>
              <a:rPr lang="nl-NL" sz="3200" dirty="0">
                <a:solidFill>
                  <a:srgbClr val="405057"/>
                </a:solidFill>
              </a:rPr>
              <a:t>zij u daarvoor dank en eer!</a:t>
            </a:r>
          </a:p>
          <a:p>
            <a:endParaRPr lang="nl-NL" sz="3200" dirty="0">
              <a:solidFill>
                <a:srgbClr val="4050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951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0E1F2E-4F3F-835D-055D-B074BA8D1A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74E136-6729-BF7C-AEBD-E97C15F09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405057"/>
                </a:solidFill>
              </a:rPr>
              <a:t>Zingen: Liedboek voor de Kerken 182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CB009AD7-F1F7-2220-2C32-DA3344C835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10370" r="10466"/>
          <a:stretch/>
        </p:blipFill>
        <p:spPr>
          <a:xfrm>
            <a:off x="9870364" y="3925278"/>
            <a:ext cx="2321636" cy="29327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F4EDE46B-6324-9FB8-C2B0-9BA6240692C1}"/>
              </a:ext>
            </a:extLst>
          </p:cNvPr>
          <p:cNvSpPr txBox="1"/>
          <p:nvPr/>
        </p:nvSpPr>
        <p:spPr>
          <a:xfrm>
            <a:off x="838199" y="1909341"/>
            <a:ext cx="9032165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200" dirty="0">
                <a:solidFill>
                  <a:srgbClr val="405057"/>
                </a:solidFill>
              </a:rPr>
              <a:t>Heer, verzoener van mijn zonden,</a:t>
            </a:r>
          </a:p>
          <a:p>
            <a:r>
              <a:rPr lang="nl-NL" sz="3200" dirty="0">
                <a:solidFill>
                  <a:srgbClr val="405057"/>
                </a:solidFill>
              </a:rPr>
              <a:t>Heiland, die mij hebt gezocht,</a:t>
            </a:r>
          </a:p>
          <a:p>
            <a:r>
              <a:rPr lang="nl-NL" sz="3200" dirty="0">
                <a:solidFill>
                  <a:srgbClr val="405057"/>
                </a:solidFill>
              </a:rPr>
              <a:t>die mijn boeien hebt ontbonden,</a:t>
            </a:r>
          </a:p>
          <a:p>
            <a:r>
              <a:rPr lang="nl-NL" sz="3200" dirty="0">
                <a:solidFill>
                  <a:srgbClr val="405057"/>
                </a:solidFill>
              </a:rPr>
              <a:t>en voor God mij vrijgekocht,</a:t>
            </a:r>
          </a:p>
          <a:p>
            <a:r>
              <a:rPr lang="nl-NL" sz="3200" dirty="0">
                <a:solidFill>
                  <a:srgbClr val="405057"/>
                </a:solidFill>
              </a:rPr>
              <a:t>ik, onrein in schuld verloren,</a:t>
            </a:r>
          </a:p>
          <a:p>
            <a:r>
              <a:rPr lang="nl-NL" sz="3200" dirty="0">
                <a:solidFill>
                  <a:srgbClr val="405057"/>
                </a:solidFill>
              </a:rPr>
              <a:t>ben opnieuw in U geboren:</a:t>
            </a:r>
          </a:p>
          <a:p>
            <a:r>
              <a:rPr lang="nl-NL" sz="3200" dirty="0">
                <a:solidFill>
                  <a:srgbClr val="405057"/>
                </a:solidFill>
              </a:rPr>
              <a:t>duizend, duizend maal, o Heer,</a:t>
            </a:r>
          </a:p>
          <a:p>
            <a:r>
              <a:rPr lang="nl-NL" sz="3200" dirty="0">
                <a:solidFill>
                  <a:srgbClr val="405057"/>
                </a:solidFill>
              </a:rPr>
              <a:t>zij U daarvoor dank en eer!</a:t>
            </a:r>
          </a:p>
          <a:p>
            <a:endParaRPr lang="nl-NL" sz="3200" dirty="0">
              <a:solidFill>
                <a:srgbClr val="4050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7852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A27EEF-0AC5-5E31-5A74-032798E225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BEA104-FA65-CC51-5F50-CF20D81DA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405057"/>
                </a:solidFill>
              </a:rPr>
              <a:t>Zingen: Liedboek voor de Kerken 182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250CC433-D479-10EA-7799-A5B06DDBBA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10370" r="10466"/>
          <a:stretch/>
        </p:blipFill>
        <p:spPr>
          <a:xfrm>
            <a:off x="9870364" y="3925278"/>
            <a:ext cx="2321636" cy="29327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2BF4B359-38BC-511D-64C3-A7A896232B71}"/>
              </a:ext>
            </a:extLst>
          </p:cNvPr>
          <p:cNvSpPr txBox="1"/>
          <p:nvPr/>
        </p:nvSpPr>
        <p:spPr>
          <a:xfrm>
            <a:off x="838199" y="1909341"/>
            <a:ext cx="9032165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200" dirty="0">
                <a:solidFill>
                  <a:srgbClr val="405057"/>
                </a:solidFill>
              </a:rPr>
              <a:t>Dank, mijn Heiland, voor uw lijden,</a:t>
            </a:r>
          </a:p>
          <a:p>
            <a:r>
              <a:rPr lang="nl-NL" sz="3200" dirty="0">
                <a:solidFill>
                  <a:srgbClr val="405057"/>
                </a:solidFill>
              </a:rPr>
              <a:t>voor uw </a:t>
            </a:r>
            <a:r>
              <a:rPr lang="nl-NL" sz="3200" dirty="0" err="1">
                <a:solidFill>
                  <a:srgbClr val="405057"/>
                </a:solidFill>
              </a:rPr>
              <a:t>bitt're</a:t>
            </a:r>
            <a:r>
              <a:rPr lang="nl-NL" sz="3200" dirty="0">
                <a:solidFill>
                  <a:srgbClr val="405057"/>
                </a:solidFill>
              </a:rPr>
              <a:t> bange nood,</a:t>
            </a:r>
          </a:p>
          <a:p>
            <a:r>
              <a:rPr lang="nl-NL" sz="3200" dirty="0">
                <a:solidFill>
                  <a:srgbClr val="405057"/>
                </a:solidFill>
              </a:rPr>
              <a:t>voor uw heilig, biddend strijden,</a:t>
            </a:r>
          </a:p>
          <a:p>
            <a:r>
              <a:rPr lang="nl-NL" sz="3200" dirty="0">
                <a:solidFill>
                  <a:srgbClr val="405057"/>
                </a:solidFill>
              </a:rPr>
              <a:t>voor uw trouw tot in de dood,</a:t>
            </a:r>
          </a:p>
          <a:p>
            <a:r>
              <a:rPr lang="nl-NL" sz="3200" dirty="0">
                <a:solidFill>
                  <a:srgbClr val="405057"/>
                </a:solidFill>
              </a:rPr>
              <a:t>voor de wonden, U geslagen,</a:t>
            </a:r>
          </a:p>
          <a:p>
            <a:r>
              <a:rPr lang="nl-NL" sz="3200" dirty="0">
                <a:solidFill>
                  <a:srgbClr val="405057"/>
                </a:solidFill>
              </a:rPr>
              <a:t>voor het kruis, door U gedragen;</a:t>
            </a:r>
          </a:p>
          <a:p>
            <a:r>
              <a:rPr lang="nl-NL" sz="3200" dirty="0">
                <a:solidFill>
                  <a:srgbClr val="405057"/>
                </a:solidFill>
              </a:rPr>
              <a:t>duizend, duizend maal, o Heer,</a:t>
            </a:r>
          </a:p>
          <a:p>
            <a:r>
              <a:rPr lang="nl-NL" sz="3200" dirty="0">
                <a:solidFill>
                  <a:srgbClr val="405057"/>
                </a:solidFill>
              </a:rPr>
              <a:t>zij U daarvoor dank en eer!</a:t>
            </a:r>
          </a:p>
          <a:p>
            <a:endParaRPr lang="nl-NL" sz="3200" dirty="0">
              <a:solidFill>
                <a:srgbClr val="4050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7696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01718D-7509-81CD-45F1-FC97416E88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73F8C3-4321-BD38-1455-8496C6B17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405057"/>
                </a:solidFill>
              </a:rPr>
              <a:t>Zingen: Sela </a:t>
            </a:r>
            <a:r>
              <a:rPr lang="nl-NL" b="1" i="1" dirty="0">
                <a:solidFill>
                  <a:srgbClr val="405057"/>
                </a:solidFill>
              </a:rPr>
              <a:t>Ik leef </a:t>
            </a:r>
            <a:endParaRPr lang="nl-NL" b="1" dirty="0">
              <a:solidFill>
                <a:srgbClr val="405057"/>
              </a:solidFill>
            </a:endParaRP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A3753152-C162-FF5F-9882-6288B8AFDA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10370" r="10466"/>
          <a:stretch/>
        </p:blipFill>
        <p:spPr>
          <a:xfrm>
            <a:off x="9870364" y="3925278"/>
            <a:ext cx="2321636" cy="29327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E1BAA161-0739-F2D3-AE5C-7557DE5C6927}"/>
              </a:ext>
            </a:extLst>
          </p:cNvPr>
          <p:cNvSpPr txBox="1"/>
          <p:nvPr/>
        </p:nvSpPr>
        <p:spPr>
          <a:xfrm>
            <a:off x="838199" y="1909341"/>
            <a:ext cx="9032165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200" i="1" dirty="0">
                <a:solidFill>
                  <a:srgbClr val="405057"/>
                </a:solidFill>
              </a:rPr>
              <a:t>Ik leef door te sterven,</a:t>
            </a:r>
          </a:p>
          <a:p>
            <a:r>
              <a:rPr lang="nl-NL" sz="3200" i="1" dirty="0">
                <a:solidFill>
                  <a:srgbClr val="405057"/>
                </a:solidFill>
              </a:rPr>
              <a:t>door Jezus’ weg te gaan.</a:t>
            </a:r>
          </a:p>
          <a:p>
            <a:r>
              <a:rPr lang="nl-NL" sz="3200" i="1" dirty="0">
                <a:solidFill>
                  <a:srgbClr val="405057"/>
                </a:solidFill>
              </a:rPr>
              <a:t>Ik leef door met Jezus op te staan.</a:t>
            </a:r>
          </a:p>
          <a:p>
            <a:r>
              <a:rPr lang="nl-NL" sz="3200" dirty="0">
                <a:solidFill>
                  <a:srgbClr val="405057"/>
                </a:solidFill>
              </a:rPr>
              <a:t> </a:t>
            </a:r>
          </a:p>
          <a:p>
            <a:r>
              <a:rPr lang="nl-NL" sz="3200" dirty="0">
                <a:solidFill>
                  <a:srgbClr val="405057"/>
                </a:solidFill>
              </a:rPr>
              <a:t>Hij vraagt ons hem te volgen.</a:t>
            </a:r>
          </a:p>
          <a:p>
            <a:r>
              <a:rPr lang="nl-NL" sz="3200" dirty="0">
                <a:solidFill>
                  <a:srgbClr val="405057"/>
                </a:solidFill>
              </a:rPr>
              <a:t>Ik ga hem achterna.</a:t>
            </a:r>
          </a:p>
          <a:p>
            <a:r>
              <a:rPr lang="nl-NL" sz="3200" dirty="0">
                <a:solidFill>
                  <a:srgbClr val="405057"/>
                </a:solidFill>
              </a:rPr>
              <a:t>Zijn weg leidt naar het leven,</a:t>
            </a:r>
          </a:p>
          <a:p>
            <a:r>
              <a:rPr lang="nl-NL" sz="3200" dirty="0">
                <a:solidFill>
                  <a:srgbClr val="405057"/>
                </a:solidFill>
              </a:rPr>
              <a:t>maar ook langs </a:t>
            </a:r>
            <a:r>
              <a:rPr lang="nl-NL" sz="3200" dirty="0" err="1">
                <a:solidFill>
                  <a:srgbClr val="405057"/>
                </a:solidFill>
              </a:rPr>
              <a:t>Golgotha</a:t>
            </a:r>
            <a:r>
              <a:rPr lang="nl-NL" sz="3200" dirty="0">
                <a:solidFill>
                  <a:srgbClr val="405057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2638964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EF9E80-EA75-9EF3-2523-474B7A1364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B9E911-A973-BBA9-9E25-A1B98D798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405057"/>
                </a:solidFill>
              </a:rPr>
              <a:t>Zingen: Sela </a:t>
            </a:r>
            <a:r>
              <a:rPr lang="nl-NL" b="1" i="1" dirty="0">
                <a:solidFill>
                  <a:srgbClr val="405057"/>
                </a:solidFill>
              </a:rPr>
              <a:t>Ik leef </a:t>
            </a:r>
            <a:endParaRPr lang="nl-NL" b="1" dirty="0">
              <a:solidFill>
                <a:srgbClr val="405057"/>
              </a:solidFill>
            </a:endParaRP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EF51C3B4-BB13-87E4-3532-A2D12E8124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10370" r="10466"/>
          <a:stretch/>
        </p:blipFill>
        <p:spPr>
          <a:xfrm>
            <a:off x="9870364" y="3925278"/>
            <a:ext cx="2321636" cy="29327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865BEA3F-4BBA-05F4-00C9-1EB5820F8AF7}"/>
              </a:ext>
            </a:extLst>
          </p:cNvPr>
          <p:cNvSpPr txBox="1"/>
          <p:nvPr/>
        </p:nvSpPr>
        <p:spPr>
          <a:xfrm>
            <a:off x="838199" y="1909341"/>
            <a:ext cx="9032165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200" dirty="0">
                <a:solidFill>
                  <a:srgbClr val="405057"/>
                </a:solidFill>
              </a:rPr>
              <a:t>Daar leer ik los te laten,</a:t>
            </a:r>
          </a:p>
          <a:p>
            <a:r>
              <a:rPr lang="nl-NL" sz="3200" dirty="0">
                <a:solidFill>
                  <a:srgbClr val="405057"/>
                </a:solidFill>
              </a:rPr>
              <a:t>zoals Jezus heeft gedaan.</a:t>
            </a:r>
          </a:p>
          <a:p>
            <a:r>
              <a:rPr lang="nl-NL" sz="3200" dirty="0">
                <a:solidFill>
                  <a:srgbClr val="405057"/>
                </a:solidFill>
              </a:rPr>
              <a:t>Daar sterft mijn oude mens,</a:t>
            </a:r>
          </a:p>
          <a:p>
            <a:r>
              <a:rPr lang="nl-NL" sz="3200" dirty="0">
                <a:solidFill>
                  <a:srgbClr val="405057"/>
                </a:solidFill>
              </a:rPr>
              <a:t>om met hem weer op te staan.</a:t>
            </a:r>
          </a:p>
          <a:p>
            <a:endParaRPr lang="nl-NL" sz="3200" dirty="0">
              <a:solidFill>
                <a:srgbClr val="405057"/>
              </a:solidFill>
            </a:endParaRPr>
          </a:p>
          <a:p>
            <a:r>
              <a:rPr lang="nl-NL" sz="3200" i="1" dirty="0">
                <a:solidFill>
                  <a:srgbClr val="405057"/>
                </a:solidFill>
              </a:rPr>
              <a:t>Ik leef door te sterven,</a:t>
            </a:r>
          </a:p>
          <a:p>
            <a:r>
              <a:rPr lang="nl-NL" sz="3200" i="1" dirty="0">
                <a:solidFill>
                  <a:srgbClr val="405057"/>
                </a:solidFill>
              </a:rPr>
              <a:t>door Jezus’ weg te gaan.</a:t>
            </a:r>
          </a:p>
          <a:p>
            <a:r>
              <a:rPr lang="nl-NL" sz="3200" i="1" dirty="0">
                <a:solidFill>
                  <a:srgbClr val="405057"/>
                </a:solidFill>
              </a:rPr>
              <a:t>Ik leef door met Jezus op te staan.</a:t>
            </a:r>
          </a:p>
          <a:p>
            <a:endParaRPr lang="nl-NL" sz="3200" dirty="0">
              <a:solidFill>
                <a:srgbClr val="4050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172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F0B206-3313-8E02-0664-0FC6D55D2B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1BF245-6469-8C98-93DC-C01B6F2D4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405057"/>
                </a:solidFill>
              </a:rPr>
              <a:t>Zingen: Opwekking 575 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4440AA09-96E2-EB84-5716-87E8482C09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10370" r="10466"/>
          <a:stretch/>
        </p:blipFill>
        <p:spPr>
          <a:xfrm>
            <a:off x="9870364" y="3925278"/>
            <a:ext cx="2321636" cy="29327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7AC91225-2C05-A6FE-AF81-85292B21DBD6}"/>
              </a:ext>
            </a:extLst>
          </p:cNvPr>
          <p:cNvSpPr txBox="1"/>
          <p:nvPr/>
        </p:nvSpPr>
        <p:spPr>
          <a:xfrm>
            <a:off x="838200" y="1909341"/>
            <a:ext cx="8302906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200" dirty="0">
                <a:solidFill>
                  <a:srgbClr val="405057"/>
                </a:solidFill>
              </a:rPr>
              <a:t>Jezus alleen werd mens als wij;</a:t>
            </a:r>
          </a:p>
          <a:p>
            <a:r>
              <a:rPr lang="nl-NL" sz="3200" dirty="0">
                <a:solidFill>
                  <a:srgbClr val="405057"/>
                </a:solidFill>
              </a:rPr>
              <a:t>klein als een kind, in kwetsbaarheid.</a:t>
            </a:r>
          </a:p>
          <a:p>
            <a:r>
              <a:rPr lang="nl-NL" sz="3200" dirty="0">
                <a:solidFill>
                  <a:srgbClr val="405057"/>
                </a:solidFill>
              </a:rPr>
              <a:t>Oneindig veel hield Hij van mij,</a:t>
            </a:r>
          </a:p>
          <a:p>
            <a:r>
              <a:rPr lang="nl-NL" sz="3200" dirty="0">
                <a:solidFill>
                  <a:srgbClr val="405057"/>
                </a:solidFill>
              </a:rPr>
              <a:t>leed om mijn ongerechtigheid.</a:t>
            </a:r>
          </a:p>
          <a:p>
            <a:endParaRPr lang="nl-NL" sz="3200" dirty="0">
              <a:solidFill>
                <a:srgbClr val="405057"/>
              </a:solidFill>
            </a:endParaRPr>
          </a:p>
          <a:p>
            <a:r>
              <a:rPr lang="nl-NL" sz="3200" dirty="0">
                <a:solidFill>
                  <a:srgbClr val="405057"/>
                </a:solidFill>
              </a:rPr>
              <a:t>En door zijn offer werd ik vrij,</a:t>
            </a:r>
          </a:p>
          <a:p>
            <a:r>
              <a:rPr lang="nl-NL" sz="3200" dirty="0">
                <a:solidFill>
                  <a:srgbClr val="405057"/>
                </a:solidFill>
              </a:rPr>
              <a:t>Hij droeg mijn straf, Hij stierf voor mij,</a:t>
            </a:r>
          </a:p>
          <a:p>
            <a:r>
              <a:rPr lang="nl-NL" sz="3200" dirty="0">
                <a:solidFill>
                  <a:srgbClr val="405057"/>
                </a:solidFill>
              </a:rPr>
              <a:t>ontnam de dood zijn heerschappij;</a:t>
            </a:r>
          </a:p>
          <a:p>
            <a:r>
              <a:rPr lang="nl-NL" sz="3200" dirty="0">
                <a:solidFill>
                  <a:srgbClr val="405057"/>
                </a:solidFill>
              </a:rPr>
              <a:t>dankzij zijn sterven leef ik nu. </a:t>
            </a:r>
          </a:p>
        </p:txBody>
      </p:sp>
    </p:spTree>
    <p:extLst>
      <p:ext uri="{BB962C8B-B14F-4D97-AF65-F5344CB8AC3E}">
        <p14:creationId xmlns:p14="http://schemas.microsoft.com/office/powerpoint/2010/main" val="23215364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4590E3-6F17-D2E4-039E-E4F805E783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8E41FF-BADB-0520-4953-E6E0CA613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405057"/>
                </a:solidFill>
              </a:rPr>
              <a:t>Zingen: Sela </a:t>
            </a:r>
            <a:r>
              <a:rPr lang="nl-NL" b="1" i="1" dirty="0">
                <a:solidFill>
                  <a:srgbClr val="405057"/>
                </a:solidFill>
              </a:rPr>
              <a:t>Ik leef </a:t>
            </a:r>
            <a:endParaRPr lang="nl-NL" b="1" dirty="0">
              <a:solidFill>
                <a:srgbClr val="405057"/>
              </a:solidFill>
            </a:endParaRP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ADA97D13-3195-D838-1B72-5B0008DB61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10370" r="10466"/>
          <a:stretch/>
        </p:blipFill>
        <p:spPr>
          <a:xfrm>
            <a:off x="9870364" y="3925278"/>
            <a:ext cx="2321636" cy="29327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A05EE472-4751-C479-8958-767FFE59D20E}"/>
              </a:ext>
            </a:extLst>
          </p:cNvPr>
          <p:cNvSpPr txBox="1"/>
          <p:nvPr/>
        </p:nvSpPr>
        <p:spPr>
          <a:xfrm>
            <a:off x="838199" y="1909341"/>
            <a:ext cx="9032165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200" dirty="0">
                <a:solidFill>
                  <a:srgbClr val="405057"/>
                </a:solidFill>
              </a:rPr>
              <a:t>Voor hem is heel mijn leven.</a:t>
            </a:r>
          </a:p>
          <a:p>
            <a:r>
              <a:rPr lang="nl-NL" sz="3200" dirty="0">
                <a:solidFill>
                  <a:srgbClr val="405057"/>
                </a:solidFill>
              </a:rPr>
              <a:t>Ik leg het voor hem neer.</a:t>
            </a:r>
          </a:p>
          <a:p>
            <a:r>
              <a:rPr lang="nl-NL" sz="3200" dirty="0">
                <a:solidFill>
                  <a:srgbClr val="405057"/>
                </a:solidFill>
              </a:rPr>
              <a:t>Wat heb ik te verliezen?</a:t>
            </a:r>
          </a:p>
          <a:p>
            <a:r>
              <a:rPr lang="nl-NL" sz="3200" dirty="0">
                <a:solidFill>
                  <a:srgbClr val="405057"/>
                </a:solidFill>
              </a:rPr>
              <a:t>Mijn rijkdom is de Heer!</a:t>
            </a:r>
          </a:p>
          <a:p>
            <a:endParaRPr lang="nl-NL" sz="3200" dirty="0">
              <a:solidFill>
                <a:srgbClr val="405057"/>
              </a:solidFill>
            </a:endParaRPr>
          </a:p>
          <a:p>
            <a:r>
              <a:rPr lang="nl-NL" sz="3200" dirty="0">
                <a:solidFill>
                  <a:srgbClr val="405057"/>
                </a:solidFill>
              </a:rPr>
              <a:t>Ik volg met open handen</a:t>
            </a:r>
          </a:p>
          <a:p>
            <a:r>
              <a:rPr lang="nl-NL" sz="3200" dirty="0">
                <a:solidFill>
                  <a:srgbClr val="405057"/>
                </a:solidFill>
              </a:rPr>
              <a:t>en ontvang wat hij mij geeft.</a:t>
            </a:r>
          </a:p>
          <a:p>
            <a:r>
              <a:rPr lang="nl-NL" sz="3200" dirty="0">
                <a:solidFill>
                  <a:srgbClr val="405057"/>
                </a:solidFill>
              </a:rPr>
              <a:t>Zo sterf ik aan mijzelf,</a:t>
            </a:r>
          </a:p>
          <a:p>
            <a:r>
              <a:rPr lang="nl-NL" sz="3200" dirty="0">
                <a:solidFill>
                  <a:srgbClr val="405057"/>
                </a:solidFill>
              </a:rPr>
              <a:t>omdat Jezus in mij leeft.</a:t>
            </a:r>
          </a:p>
          <a:p>
            <a:endParaRPr lang="nl-NL" sz="3200" dirty="0">
              <a:solidFill>
                <a:srgbClr val="4050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28400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DFDA85-53DC-69F2-2B61-8AFDB3534C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5478DB-95B1-55D5-1EAE-B00A34372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405057"/>
                </a:solidFill>
              </a:rPr>
              <a:t>Zingen: Sela </a:t>
            </a:r>
            <a:r>
              <a:rPr lang="nl-NL" b="1" i="1" dirty="0">
                <a:solidFill>
                  <a:srgbClr val="405057"/>
                </a:solidFill>
              </a:rPr>
              <a:t>Ik leef </a:t>
            </a:r>
            <a:endParaRPr lang="nl-NL" b="1" dirty="0">
              <a:solidFill>
                <a:srgbClr val="405057"/>
              </a:solidFill>
            </a:endParaRP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0ABEB0A8-422E-0620-0756-097515388E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10370" r="10466"/>
          <a:stretch/>
        </p:blipFill>
        <p:spPr>
          <a:xfrm>
            <a:off x="9870364" y="3925278"/>
            <a:ext cx="2321636" cy="29327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24790D6C-91F3-EA79-22B8-AE9DCC474454}"/>
              </a:ext>
            </a:extLst>
          </p:cNvPr>
          <p:cNvSpPr txBox="1"/>
          <p:nvPr/>
        </p:nvSpPr>
        <p:spPr>
          <a:xfrm>
            <a:off x="838199" y="1909341"/>
            <a:ext cx="903216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200" i="1" dirty="0">
                <a:solidFill>
                  <a:srgbClr val="405057"/>
                </a:solidFill>
              </a:rPr>
              <a:t>Ik leef door te sterven,</a:t>
            </a:r>
          </a:p>
          <a:p>
            <a:r>
              <a:rPr lang="nl-NL" sz="3200" i="1" dirty="0">
                <a:solidFill>
                  <a:srgbClr val="405057"/>
                </a:solidFill>
              </a:rPr>
              <a:t>door Jezus’ weg te gaan.</a:t>
            </a:r>
          </a:p>
          <a:p>
            <a:r>
              <a:rPr lang="nl-NL" sz="3200" i="1" dirty="0">
                <a:solidFill>
                  <a:srgbClr val="405057"/>
                </a:solidFill>
              </a:rPr>
              <a:t>Ik leef door met Jezus op te staan.</a:t>
            </a:r>
          </a:p>
          <a:p>
            <a:r>
              <a:rPr lang="nl-NL" sz="3200" i="1" dirty="0">
                <a:solidFill>
                  <a:srgbClr val="405057"/>
                </a:solidFill>
              </a:rPr>
              <a:t>Ik leef...</a:t>
            </a:r>
          </a:p>
          <a:p>
            <a:endParaRPr lang="nl-NL" sz="3200" dirty="0">
              <a:solidFill>
                <a:srgbClr val="4050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4248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378ADF8-C5DF-B925-7320-A96C5584E4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C67442F-30CB-8366-C859-282A646E21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0CD0DA8-414C-9680-8C88-5FDBAAA7AB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782" y="0"/>
            <a:ext cx="7421217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979BE1A-A545-F39A-6136-D74A86807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0466" y="609600"/>
            <a:ext cx="4140014" cy="1330839"/>
          </a:xfrm>
        </p:spPr>
        <p:txBody>
          <a:bodyPr>
            <a:normAutofit/>
          </a:bodyPr>
          <a:lstStyle/>
          <a:p>
            <a:r>
              <a:rPr lang="nl-NL" dirty="0"/>
              <a:t>Kruismoment  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C90D5B85-C2A6-E32F-C997-26362390E9E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33" r="-2" b="-2"/>
          <a:stretch/>
        </p:blipFill>
        <p:spPr>
          <a:xfrm>
            <a:off x="20" y="10"/>
            <a:ext cx="6901711" cy="6857990"/>
          </a:xfrm>
          <a:custGeom>
            <a:avLst/>
            <a:gdLst/>
            <a:ahLst/>
            <a:cxnLst/>
            <a:rect l="l" t="t" r="r" b="b"/>
            <a:pathLst>
              <a:path w="6901731" h="6858000">
                <a:moveTo>
                  <a:pt x="0" y="0"/>
                </a:moveTo>
                <a:lnTo>
                  <a:pt x="6897896" y="5958"/>
                </a:lnTo>
                <a:lnTo>
                  <a:pt x="6866823" y="62592"/>
                </a:lnTo>
                <a:lnTo>
                  <a:pt x="6901731" y="89476"/>
                </a:lnTo>
                <a:lnTo>
                  <a:pt x="6901731" y="103833"/>
                </a:lnTo>
                <a:lnTo>
                  <a:pt x="6900034" y="110092"/>
                </a:lnTo>
                <a:lnTo>
                  <a:pt x="6901731" y="113679"/>
                </a:lnTo>
                <a:lnTo>
                  <a:pt x="6901731" y="405560"/>
                </a:lnTo>
                <a:lnTo>
                  <a:pt x="6900456" y="429509"/>
                </a:lnTo>
                <a:cubicBezTo>
                  <a:pt x="6892773" y="535647"/>
                  <a:pt x="6878314" y="537918"/>
                  <a:pt x="6886342" y="636808"/>
                </a:cubicBezTo>
                <a:cubicBezTo>
                  <a:pt x="6892506" y="756883"/>
                  <a:pt x="6864504" y="771443"/>
                  <a:pt x="6851784" y="839073"/>
                </a:cubicBezTo>
                <a:cubicBezTo>
                  <a:pt x="6838675" y="892655"/>
                  <a:pt x="6864124" y="961738"/>
                  <a:pt x="6845760" y="994930"/>
                </a:cubicBezTo>
                <a:cubicBezTo>
                  <a:pt x="6833572" y="1024166"/>
                  <a:pt x="6859282" y="1058905"/>
                  <a:pt x="6845601" y="1112932"/>
                </a:cubicBezTo>
                <a:cubicBezTo>
                  <a:pt x="6838700" y="1149910"/>
                  <a:pt x="6829138" y="1151035"/>
                  <a:pt x="6820235" y="1187433"/>
                </a:cubicBezTo>
                <a:cubicBezTo>
                  <a:pt x="6815504" y="1196464"/>
                  <a:pt x="6777707" y="1338549"/>
                  <a:pt x="6759643" y="1337010"/>
                </a:cubicBezTo>
                <a:cubicBezTo>
                  <a:pt x="6737660" y="1337296"/>
                  <a:pt x="6760650" y="1396341"/>
                  <a:pt x="6736375" y="1382272"/>
                </a:cubicBezTo>
                <a:cubicBezTo>
                  <a:pt x="6755741" y="1415836"/>
                  <a:pt x="6714675" y="1414567"/>
                  <a:pt x="6701292" y="1432111"/>
                </a:cubicBezTo>
                <a:cubicBezTo>
                  <a:pt x="6721110" y="1460185"/>
                  <a:pt x="6692106" y="1490815"/>
                  <a:pt x="6686578" y="1518624"/>
                </a:cubicBezTo>
                <a:cubicBezTo>
                  <a:pt x="6682512" y="1567002"/>
                  <a:pt x="6679579" y="1571443"/>
                  <a:pt x="6670824" y="1607743"/>
                </a:cubicBezTo>
                <a:cubicBezTo>
                  <a:pt x="6671133" y="1629590"/>
                  <a:pt x="6663161" y="1656870"/>
                  <a:pt x="6664392" y="1696405"/>
                </a:cubicBezTo>
                <a:cubicBezTo>
                  <a:pt x="6655686" y="1770486"/>
                  <a:pt x="6641938" y="1757082"/>
                  <a:pt x="6642880" y="1812372"/>
                </a:cubicBezTo>
                <a:cubicBezTo>
                  <a:pt x="6638579" y="1872475"/>
                  <a:pt x="6619231" y="1825476"/>
                  <a:pt x="6612547" y="1876437"/>
                </a:cubicBezTo>
                <a:cubicBezTo>
                  <a:pt x="6600695" y="1913834"/>
                  <a:pt x="6591061" y="1923231"/>
                  <a:pt x="6571760" y="1953331"/>
                </a:cubicBezTo>
                <a:cubicBezTo>
                  <a:pt x="6561039" y="1989021"/>
                  <a:pt x="6544090" y="2087896"/>
                  <a:pt x="6520213" y="2096455"/>
                </a:cubicBezTo>
                <a:lnTo>
                  <a:pt x="6492461" y="2188148"/>
                </a:lnTo>
                <a:cubicBezTo>
                  <a:pt x="6504372" y="2211333"/>
                  <a:pt x="6489131" y="2253220"/>
                  <a:pt x="6471854" y="2259117"/>
                </a:cubicBezTo>
                <a:cubicBezTo>
                  <a:pt x="6466151" y="2287829"/>
                  <a:pt x="6440452" y="2301346"/>
                  <a:pt x="6439832" y="2328334"/>
                </a:cubicBezTo>
                <a:cubicBezTo>
                  <a:pt x="6431013" y="2351201"/>
                  <a:pt x="6444250" y="2396409"/>
                  <a:pt x="6425162" y="2408211"/>
                </a:cubicBezTo>
                <a:lnTo>
                  <a:pt x="6417221" y="2427382"/>
                </a:lnTo>
                <a:lnTo>
                  <a:pt x="6425030" y="2464387"/>
                </a:lnTo>
                <a:lnTo>
                  <a:pt x="6406293" y="2472223"/>
                </a:lnTo>
                <a:cubicBezTo>
                  <a:pt x="6406862" y="2477277"/>
                  <a:pt x="6406486" y="2491723"/>
                  <a:pt x="6405400" y="2493547"/>
                </a:cubicBezTo>
                <a:lnTo>
                  <a:pt x="6374829" y="2532070"/>
                </a:lnTo>
                <a:cubicBezTo>
                  <a:pt x="6374597" y="2545374"/>
                  <a:pt x="6360976" y="2563797"/>
                  <a:pt x="6350864" y="2577422"/>
                </a:cubicBezTo>
                <a:cubicBezTo>
                  <a:pt x="6327056" y="2632768"/>
                  <a:pt x="6341262" y="2616275"/>
                  <a:pt x="6329174" y="2663854"/>
                </a:cubicBezTo>
                <a:cubicBezTo>
                  <a:pt x="6326303" y="2703642"/>
                  <a:pt x="6332854" y="2709643"/>
                  <a:pt x="6315095" y="2741507"/>
                </a:cubicBezTo>
                <a:cubicBezTo>
                  <a:pt x="6319921" y="2740191"/>
                  <a:pt x="6321925" y="2742004"/>
                  <a:pt x="6322463" y="2745641"/>
                </a:cubicBezTo>
                <a:cubicBezTo>
                  <a:pt x="6322245" y="2747982"/>
                  <a:pt x="6322027" y="2750323"/>
                  <a:pt x="6321808" y="2752663"/>
                </a:cubicBezTo>
                <a:lnTo>
                  <a:pt x="6314569" y="2756718"/>
                </a:lnTo>
                <a:cubicBezTo>
                  <a:pt x="6289324" y="2773686"/>
                  <a:pt x="6317551" y="2780051"/>
                  <a:pt x="6315211" y="2811618"/>
                </a:cubicBezTo>
                <a:cubicBezTo>
                  <a:pt x="6315620" y="2826627"/>
                  <a:pt x="6296047" y="2885298"/>
                  <a:pt x="6302211" y="2882314"/>
                </a:cubicBezTo>
                <a:lnTo>
                  <a:pt x="6286167" y="2949597"/>
                </a:lnTo>
                <a:cubicBezTo>
                  <a:pt x="6286401" y="2994618"/>
                  <a:pt x="6286615" y="2971464"/>
                  <a:pt x="6287037" y="3008578"/>
                </a:cubicBezTo>
                <a:cubicBezTo>
                  <a:pt x="6293795" y="3029535"/>
                  <a:pt x="6274405" y="3114154"/>
                  <a:pt x="6259150" y="3123139"/>
                </a:cubicBezTo>
                <a:cubicBezTo>
                  <a:pt x="6250085" y="3189063"/>
                  <a:pt x="6269067" y="3151280"/>
                  <a:pt x="6272249" y="3227854"/>
                </a:cubicBezTo>
                <a:cubicBezTo>
                  <a:pt x="6278775" y="3295842"/>
                  <a:pt x="6289216" y="3303765"/>
                  <a:pt x="6292288" y="3378383"/>
                </a:cubicBezTo>
                <a:cubicBezTo>
                  <a:pt x="6303894" y="3395995"/>
                  <a:pt x="6287498" y="3432581"/>
                  <a:pt x="6288328" y="3459618"/>
                </a:cubicBezTo>
                <a:cubicBezTo>
                  <a:pt x="6289158" y="3486653"/>
                  <a:pt x="6299937" y="3538735"/>
                  <a:pt x="6297272" y="3540603"/>
                </a:cubicBezTo>
                <a:cubicBezTo>
                  <a:pt x="6296849" y="3577379"/>
                  <a:pt x="6294184" y="3587943"/>
                  <a:pt x="6291001" y="3638374"/>
                </a:cubicBezTo>
                <a:cubicBezTo>
                  <a:pt x="6283026" y="3666794"/>
                  <a:pt x="6265833" y="3731744"/>
                  <a:pt x="6283592" y="3763609"/>
                </a:cubicBezTo>
                <a:cubicBezTo>
                  <a:pt x="6264286" y="3758340"/>
                  <a:pt x="6290177" y="3803150"/>
                  <a:pt x="6274068" y="3814506"/>
                </a:cubicBezTo>
                <a:cubicBezTo>
                  <a:pt x="6260645" y="3821643"/>
                  <a:pt x="6265372" y="3836902"/>
                  <a:pt x="6262850" y="3850454"/>
                </a:cubicBezTo>
                <a:cubicBezTo>
                  <a:pt x="6250418" y="3863479"/>
                  <a:pt x="6250660" y="3955243"/>
                  <a:pt x="6257357" y="3975474"/>
                </a:cubicBezTo>
                <a:cubicBezTo>
                  <a:pt x="6245091" y="4036737"/>
                  <a:pt x="6237535" y="4029237"/>
                  <a:pt x="6257889" y="4073155"/>
                </a:cubicBezTo>
                <a:cubicBezTo>
                  <a:pt x="6259272" y="4085906"/>
                  <a:pt x="6239882" y="4116397"/>
                  <a:pt x="6237441" y="4126638"/>
                </a:cubicBezTo>
                <a:lnTo>
                  <a:pt x="6245587" y="4172738"/>
                </a:lnTo>
                <a:lnTo>
                  <a:pt x="6235772" y="4176721"/>
                </a:lnTo>
                <a:lnTo>
                  <a:pt x="6233287" y="4195136"/>
                </a:lnTo>
                <a:lnTo>
                  <a:pt x="6234619" y="4280850"/>
                </a:lnTo>
                <a:cubicBezTo>
                  <a:pt x="6239453" y="4320763"/>
                  <a:pt x="6223309" y="4337596"/>
                  <a:pt x="6219318" y="4402526"/>
                </a:cubicBezTo>
                <a:cubicBezTo>
                  <a:pt x="6205466" y="4516209"/>
                  <a:pt x="6216183" y="4588729"/>
                  <a:pt x="6216810" y="4651172"/>
                </a:cubicBezTo>
                <a:cubicBezTo>
                  <a:pt x="6217673" y="4756959"/>
                  <a:pt x="6228654" y="4824005"/>
                  <a:pt x="6225945" y="4916779"/>
                </a:cubicBezTo>
                <a:cubicBezTo>
                  <a:pt x="6217032" y="4993010"/>
                  <a:pt x="6264271" y="4984591"/>
                  <a:pt x="6230174" y="5051379"/>
                </a:cubicBezTo>
                <a:cubicBezTo>
                  <a:pt x="6235713" y="5056951"/>
                  <a:pt x="6239420" y="5163714"/>
                  <a:pt x="6242600" y="5170879"/>
                </a:cubicBezTo>
                <a:lnTo>
                  <a:pt x="6235996" y="5216428"/>
                </a:lnTo>
                <a:lnTo>
                  <a:pt x="6214638" y="5285298"/>
                </a:lnTo>
                <a:cubicBezTo>
                  <a:pt x="6211392" y="5297492"/>
                  <a:pt x="6225576" y="5312063"/>
                  <a:pt x="6228432" y="5317696"/>
                </a:cubicBezTo>
                <a:lnTo>
                  <a:pt x="6246496" y="5398787"/>
                </a:lnTo>
                <a:lnTo>
                  <a:pt x="6244793" y="5399530"/>
                </a:lnTo>
                <a:lnTo>
                  <a:pt x="6241695" y="5406948"/>
                </a:lnTo>
                <a:lnTo>
                  <a:pt x="6267461" y="5499413"/>
                </a:lnTo>
                <a:cubicBezTo>
                  <a:pt x="6285387" y="5533848"/>
                  <a:pt x="6284888" y="5550029"/>
                  <a:pt x="6295987" y="5582659"/>
                </a:cubicBezTo>
                <a:cubicBezTo>
                  <a:pt x="6311253" y="5681724"/>
                  <a:pt x="6295439" y="5695558"/>
                  <a:pt x="6364803" y="5784263"/>
                </a:cubicBezTo>
                <a:cubicBezTo>
                  <a:pt x="6379348" y="5818651"/>
                  <a:pt x="6412475" y="5906802"/>
                  <a:pt x="6423050" y="5922637"/>
                </a:cubicBezTo>
                <a:cubicBezTo>
                  <a:pt x="6445210" y="5973612"/>
                  <a:pt x="6468179" y="6023873"/>
                  <a:pt x="6497767" y="6090108"/>
                </a:cubicBezTo>
                <a:cubicBezTo>
                  <a:pt x="6571895" y="6150548"/>
                  <a:pt x="6572491" y="6236583"/>
                  <a:pt x="6606710" y="6281543"/>
                </a:cubicBezTo>
                <a:cubicBezTo>
                  <a:pt x="6633675" y="6335892"/>
                  <a:pt x="6654357" y="6388782"/>
                  <a:pt x="6667540" y="6443715"/>
                </a:cubicBezTo>
                <a:cubicBezTo>
                  <a:pt x="6685192" y="6466826"/>
                  <a:pt x="6650500" y="6508701"/>
                  <a:pt x="6659722" y="6550105"/>
                </a:cubicBezTo>
                <a:cubicBezTo>
                  <a:pt x="6665926" y="6645044"/>
                  <a:pt x="6669126" y="6627536"/>
                  <a:pt x="6671805" y="6687397"/>
                </a:cubicBezTo>
                <a:cubicBezTo>
                  <a:pt x="6682671" y="6733683"/>
                  <a:pt x="6665210" y="6772117"/>
                  <a:pt x="6669658" y="6806602"/>
                </a:cubicBezTo>
                <a:cubicBezTo>
                  <a:pt x="6661174" y="6812658"/>
                  <a:pt x="6667097" y="6831470"/>
                  <a:pt x="6675783" y="6850325"/>
                </a:cubicBezTo>
                <a:lnTo>
                  <a:pt x="6679704" y="6858000"/>
                </a:lnTo>
                <a:lnTo>
                  <a:pt x="4532241" y="6858000"/>
                </a:lnTo>
                <a:lnTo>
                  <a:pt x="120859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ED6577A-E309-8BA1-1438-5B3CC883AE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5184" y="2194102"/>
            <a:ext cx="5352287" cy="390858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sz="2000" dirty="0">
              <a:solidFill>
                <a:srgbClr val="405057"/>
              </a:solidFill>
            </a:endParaRP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 algn="ctr">
              <a:buNone/>
            </a:pPr>
            <a:r>
              <a:rPr lang="nl-NL" dirty="0"/>
              <a:t>Wie is Jezus voor jou? </a:t>
            </a:r>
          </a:p>
          <a:p>
            <a:pPr marL="0" indent="0">
              <a:buNone/>
            </a:pP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307096497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DA75DE-7156-C79C-C490-FEAC0970A7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3F49D83-83FB-6AAE-F14B-71065A06FC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EF2CB98B-CD37-46E2-37BA-2FD28CAC3E1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4539" b="14538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4CDE5AE-CDD9-D21F-85F8-473EAEB960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B5BDA66-F29C-D815-3D25-EBF67714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nl-NL" sz="4000" b="1" dirty="0">
                <a:solidFill>
                  <a:srgbClr val="405057"/>
                </a:solidFill>
              </a:rPr>
              <a:t>Bijbellezing</a:t>
            </a:r>
            <a:r>
              <a:rPr lang="nl-NL" sz="4000" dirty="0"/>
              <a:t>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CA01237-AE8A-B8CE-7CDD-1920509D1F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endParaRPr lang="nl-NL" sz="3200" dirty="0"/>
          </a:p>
          <a:p>
            <a:pPr marL="0" indent="0">
              <a:buNone/>
            </a:pPr>
            <a:r>
              <a:rPr lang="nl-NL" sz="3200" dirty="0">
                <a:solidFill>
                  <a:srgbClr val="405057"/>
                </a:solidFill>
              </a:rPr>
              <a:t>Markus 16:9-18</a:t>
            </a:r>
            <a:endParaRPr lang="nl-NL" sz="4400" dirty="0">
              <a:solidFill>
                <a:srgbClr val="4050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19725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BE21F0-6FB0-F364-081F-314C70215E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2616D59-91FE-78C2-0C11-8B49EABDD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1FC800C-2CEF-E270-0F37-A4922BF288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55892" y="1521725"/>
            <a:ext cx="4428699" cy="2745688"/>
          </a:xfrm>
          <a:noFill/>
        </p:spPr>
        <p:txBody>
          <a:bodyPr>
            <a:normAutofit/>
          </a:bodyPr>
          <a:lstStyle/>
          <a:p>
            <a:r>
              <a:rPr lang="nl-NL" sz="4800" b="1">
                <a:solidFill>
                  <a:srgbClr val="405057"/>
                </a:solidFill>
              </a:rPr>
              <a:t>Gebed </a:t>
            </a:r>
            <a:endParaRPr lang="nl-NL" sz="4800" b="1" dirty="0">
              <a:solidFill>
                <a:srgbClr val="405057"/>
              </a:solidFill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EC8E062-FE9C-8E33-AD47-CDAD2BED0F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55892" y="4359488"/>
            <a:ext cx="4428699" cy="1655762"/>
          </a:xfrm>
          <a:noFill/>
        </p:spPr>
        <p:txBody>
          <a:bodyPr>
            <a:normAutofit/>
          </a:bodyPr>
          <a:lstStyle/>
          <a:p>
            <a:pPr algn="l"/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A473514F-B8EA-79EC-606D-F451DBE9176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69"/>
          <a:stretch/>
        </p:blipFill>
        <p:spPr>
          <a:xfrm>
            <a:off x="1" y="10"/>
            <a:ext cx="6832674" cy="6857990"/>
          </a:xfrm>
          <a:custGeom>
            <a:avLst/>
            <a:gdLst/>
            <a:ahLst/>
            <a:cxnLst/>
            <a:rect l="l" t="t" r="r" b="b"/>
            <a:pathLst>
              <a:path w="6832674" h="6858000">
                <a:moveTo>
                  <a:pt x="0" y="0"/>
                </a:moveTo>
                <a:lnTo>
                  <a:pt x="6832674" y="0"/>
                </a:lnTo>
                <a:lnTo>
                  <a:pt x="6749707" y="183520"/>
                </a:lnTo>
                <a:cubicBezTo>
                  <a:pt x="6327787" y="1181050"/>
                  <a:pt x="6094475" y="2277779"/>
                  <a:pt x="6094475" y="3429000"/>
                </a:cubicBezTo>
                <a:cubicBezTo>
                  <a:pt x="6094475" y="4580222"/>
                  <a:pt x="6327787" y="5676950"/>
                  <a:pt x="6749707" y="6674481"/>
                </a:cubicBezTo>
                <a:lnTo>
                  <a:pt x="6832674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0616700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02BDC9-8B05-26FD-CEDE-3E03C5BD43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8AAFB54-5C75-8E29-E541-9FC0C695BD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2F30197-9592-9C2F-EC68-BA1BCB50EA4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4539" b="14538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5E99483-E89A-A804-0283-EE480322B0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6766E6D-DD2C-788D-869F-CFE628165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nl-NL" sz="4000" b="1" dirty="0">
                <a:solidFill>
                  <a:srgbClr val="405057"/>
                </a:solidFill>
              </a:rPr>
              <a:t>Bijbellezing</a:t>
            </a:r>
            <a:r>
              <a:rPr lang="nl-NL" sz="4000" dirty="0"/>
              <a:t>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D80AA27-F160-AC6D-D5A5-0B6DCDC650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endParaRPr lang="nl-NL" sz="3200" dirty="0"/>
          </a:p>
          <a:p>
            <a:pPr marL="0" indent="0">
              <a:buNone/>
            </a:pPr>
            <a:r>
              <a:rPr lang="nl-NL" sz="3200" dirty="0">
                <a:solidFill>
                  <a:srgbClr val="405057"/>
                </a:solidFill>
              </a:rPr>
              <a:t>Mattheüs 28:16-20</a:t>
            </a:r>
            <a:endParaRPr lang="nl-NL" sz="4400" dirty="0">
              <a:solidFill>
                <a:srgbClr val="4050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85976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2CAE92-6EBA-6085-A1C0-863CEE43AF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F52ED12-CF09-7E74-E4A6-077F69B6D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0A2EB57-AB4E-24AE-D486-B7912CBBCE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782" y="0"/>
            <a:ext cx="7421217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DF6B4BF-17ED-44F5-800B-1348EB8D9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0466" y="609600"/>
            <a:ext cx="4140014" cy="1330839"/>
          </a:xfrm>
        </p:spPr>
        <p:txBody>
          <a:bodyPr>
            <a:normAutofit/>
          </a:bodyPr>
          <a:lstStyle/>
          <a:p>
            <a:r>
              <a:rPr lang="nl-NL" dirty="0"/>
              <a:t>Kruismoment  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F19ABB4-B936-BC04-EF5C-769D1CF6C02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33" r="-2" b="-2"/>
          <a:stretch/>
        </p:blipFill>
        <p:spPr>
          <a:xfrm>
            <a:off x="20" y="10"/>
            <a:ext cx="6901711" cy="6857990"/>
          </a:xfrm>
          <a:custGeom>
            <a:avLst/>
            <a:gdLst/>
            <a:ahLst/>
            <a:cxnLst/>
            <a:rect l="l" t="t" r="r" b="b"/>
            <a:pathLst>
              <a:path w="6901731" h="6858000">
                <a:moveTo>
                  <a:pt x="0" y="0"/>
                </a:moveTo>
                <a:lnTo>
                  <a:pt x="6897896" y="5958"/>
                </a:lnTo>
                <a:lnTo>
                  <a:pt x="6866823" y="62592"/>
                </a:lnTo>
                <a:lnTo>
                  <a:pt x="6901731" y="89476"/>
                </a:lnTo>
                <a:lnTo>
                  <a:pt x="6901731" y="103833"/>
                </a:lnTo>
                <a:lnTo>
                  <a:pt x="6900034" y="110092"/>
                </a:lnTo>
                <a:lnTo>
                  <a:pt x="6901731" y="113679"/>
                </a:lnTo>
                <a:lnTo>
                  <a:pt x="6901731" y="405560"/>
                </a:lnTo>
                <a:lnTo>
                  <a:pt x="6900456" y="429509"/>
                </a:lnTo>
                <a:cubicBezTo>
                  <a:pt x="6892773" y="535647"/>
                  <a:pt x="6878314" y="537918"/>
                  <a:pt x="6886342" y="636808"/>
                </a:cubicBezTo>
                <a:cubicBezTo>
                  <a:pt x="6892506" y="756883"/>
                  <a:pt x="6864504" y="771443"/>
                  <a:pt x="6851784" y="839073"/>
                </a:cubicBezTo>
                <a:cubicBezTo>
                  <a:pt x="6838675" y="892655"/>
                  <a:pt x="6864124" y="961738"/>
                  <a:pt x="6845760" y="994930"/>
                </a:cubicBezTo>
                <a:cubicBezTo>
                  <a:pt x="6833572" y="1024166"/>
                  <a:pt x="6859282" y="1058905"/>
                  <a:pt x="6845601" y="1112932"/>
                </a:cubicBezTo>
                <a:cubicBezTo>
                  <a:pt x="6838700" y="1149910"/>
                  <a:pt x="6829138" y="1151035"/>
                  <a:pt x="6820235" y="1187433"/>
                </a:cubicBezTo>
                <a:cubicBezTo>
                  <a:pt x="6815504" y="1196464"/>
                  <a:pt x="6777707" y="1338549"/>
                  <a:pt x="6759643" y="1337010"/>
                </a:cubicBezTo>
                <a:cubicBezTo>
                  <a:pt x="6737660" y="1337296"/>
                  <a:pt x="6760650" y="1396341"/>
                  <a:pt x="6736375" y="1382272"/>
                </a:cubicBezTo>
                <a:cubicBezTo>
                  <a:pt x="6755741" y="1415836"/>
                  <a:pt x="6714675" y="1414567"/>
                  <a:pt x="6701292" y="1432111"/>
                </a:cubicBezTo>
                <a:cubicBezTo>
                  <a:pt x="6721110" y="1460185"/>
                  <a:pt x="6692106" y="1490815"/>
                  <a:pt x="6686578" y="1518624"/>
                </a:cubicBezTo>
                <a:cubicBezTo>
                  <a:pt x="6682512" y="1567002"/>
                  <a:pt x="6679579" y="1571443"/>
                  <a:pt x="6670824" y="1607743"/>
                </a:cubicBezTo>
                <a:cubicBezTo>
                  <a:pt x="6671133" y="1629590"/>
                  <a:pt x="6663161" y="1656870"/>
                  <a:pt x="6664392" y="1696405"/>
                </a:cubicBezTo>
                <a:cubicBezTo>
                  <a:pt x="6655686" y="1770486"/>
                  <a:pt x="6641938" y="1757082"/>
                  <a:pt x="6642880" y="1812372"/>
                </a:cubicBezTo>
                <a:cubicBezTo>
                  <a:pt x="6638579" y="1872475"/>
                  <a:pt x="6619231" y="1825476"/>
                  <a:pt x="6612547" y="1876437"/>
                </a:cubicBezTo>
                <a:cubicBezTo>
                  <a:pt x="6600695" y="1913834"/>
                  <a:pt x="6591061" y="1923231"/>
                  <a:pt x="6571760" y="1953331"/>
                </a:cubicBezTo>
                <a:cubicBezTo>
                  <a:pt x="6561039" y="1989021"/>
                  <a:pt x="6544090" y="2087896"/>
                  <a:pt x="6520213" y="2096455"/>
                </a:cubicBezTo>
                <a:lnTo>
                  <a:pt x="6492461" y="2188148"/>
                </a:lnTo>
                <a:cubicBezTo>
                  <a:pt x="6504372" y="2211333"/>
                  <a:pt x="6489131" y="2253220"/>
                  <a:pt x="6471854" y="2259117"/>
                </a:cubicBezTo>
                <a:cubicBezTo>
                  <a:pt x="6466151" y="2287829"/>
                  <a:pt x="6440452" y="2301346"/>
                  <a:pt x="6439832" y="2328334"/>
                </a:cubicBezTo>
                <a:cubicBezTo>
                  <a:pt x="6431013" y="2351201"/>
                  <a:pt x="6444250" y="2396409"/>
                  <a:pt x="6425162" y="2408211"/>
                </a:cubicBezTo>
                <a:lnTo>
                  <a:pt x="6417221" y="2427382"/>
                </a:lnTo>
                <a:lnTo>
                  <a:pt x="6425030" y="2464387"/>
                </a:lnTo>
                <a:lnTo>
                  <a:pt x="6406293" y="2472223"/>
                </a:lnTo>
                <a:cubicBezTo>
                  <a:pt x="6406862" y="2477277"/>
                  <a:pt x="6406486" y="2491723"/>
                  <a:pt x="6405400" y="2493547"/>
                </a:cubicBezTo>
                <a:lnTo>
                  <a:pt x="6374829" y="2532070"/>
                </a:lnTo>
                <a:cubicBezTo>
                  <a:pt x="6374597" y="2545374"/>
                  <a:pt x="6360976" y="2563797"/>
                  <a:pt x="6350864" y="2577422"/>
                </a:cubicBezTo>
                <a:cubicBezTo>
                  <a:pt x="6327056" y="2632768"/>
                  <a:pt x="6341262" y="2616275"/>
                  <a:pt x="6329174" y="2663854"/>
                </a:cubicBezTo>
                <a:cubicBezTo>
                  <a:pt x="6326303" y="2703642"/>
                  <a:pt x="6332854" y="2709643"/>
                  <a:pt x="6315095" y="2741507"/>
                </a:cubicBezTo>
                <a:cubicBezTo>
                  <a:pt x="6319921" y="2740191"/>
                  <a:pt x="6321925" y="2742004"/>
                  <a:pt x="6322463" y="2745641"/>
                </a:cubicBezTo>
                <a:cubicBezTo>
                  <a:pt x="6322245" y="2747982"/>
                  <a:pt x="6322027" y="2750323"/>
                  <a:pt x="6321808" y="2752663"/>
                </a:cubicBezTo>
                <a:lnTo>
                  <a:pt x="6314569" y="2756718"/>
                </a:lnTo>
                <a:cubicBezTo>
                  <a:pt x="6289324" y="2773686"/>
                  <a:pt x="6317551" y="2780051"/>
                  <a:pt x="6315211" y="2811618"/>
                </a:cubicBezTo>
                <a:cubicBezTo>
                  <a:pt x="6315620" y="2826627"/>
                  <a:pt x="6296047" y="2885298"/>
                  <a:pt x="6302211" y="2882314"/>
                </a:cubicBezTo>
                <a:lnTo>
                  <a:pt x="6286167" y="2949597"/>
                </a:lnTo>
                <a:cubicBezTo>
                  <a:pt x="6286401" y="2994618"/>
                  <a:pt x="6286615" y="2971464"/>
                  <a:pt x="6287037" y="3008578"/>
                </a:cubicBezTo>
                <a:cubicBezTo>
                  <a:pt x="6293795" y="3029535"/>
                  <a:pt x="6274405" y="3114154"/>
                  <a:pt x="6259150" y="3123139"/>
                </a:cubicBezTo>
                <a:cubicBezTo>
                  <a:pt x="6250085" y="3189063"/>
                  <a:pt x="6269067" y="3151280"/>
                  <a:pt x="6272249" y="3227854"/>
                </a:cubicBezTo>
                <a:cubicBezTo>
                  <a:pt x="6278775" y="3295842"/>
                  <a:pt x="6289216" y="3303765"/>
                  <a:pt x="6292288" y="3378383"/>
                </a:cubicBezTo>
                <a:cubicBezTo>
                  <a:pt x="6303894" y="3395995"/>
                  <a:pt x="6287498" y="3432581"/>
                  <a:pt x="6288328" y="3459618"/>
                </a:cubicBezTo>
                <a:cubicBezTo>
                  <a:pt x="6289158" y="3486653"/>
                  <a:pt x="6299937" y="3538735"/>
                  <a:pt x="6297272" y="3540603"/>
                </a:cubicBezTo>
                <a:cubicBezTo>
                  <a:pt x="6296849" y="3577379"/>
                  <a:pt x="6294184" y="3587943"/>
                  <a:pt x="6291001" y="3638374"/>
                </a:cubicBezTo>
                <a:cubicBezTo>
                  <a:pt x="6283026" y="3666794"/>
                  <a:pt x="6265833" y="3731744"/>
                  <a:pt x="6283592" y="3763609"/>
                </a:cubicBezTo>
                <a:cubicBezTo>
                  <a:pt x="6264286" y="3758340"/>
                  <a:pt x="6290177" y="3803150"/>
                  <a:pt x="6274068" y="3814506"/>
                </a:cubicBezTo>
                <a:cubicBezTo>
                  <a:pt x="6260645" y="3821643"/>
                  <a:pt x="6265372" y="3836902"/>
                  <a:pt x="6262850" y="3850454"/>
                </a:cubicBezTo>
                <a:cubicBezTo>
                  <a:pt x="6250418" y="3863479"/>
                  <a:pt x="6250660" y="3955243"/>
                  <a:pt x="6257357" y="3975474"/>
                </a:cubicBezTo>
                <a:cubicBezTo>
                  <a:pt x="6245091" y="4036737"/>
                  <a:pt x="6237535" y="4029237"/>
                  <a:pt x="6257889" y="4073155"/>
                </a:cubicBezTo>
                <a:cubicBezTo>
                  <a:pt x="6259272" y="4085906"/>
                  <a:pt x="6239882" y="4116397"/>
                  <a:pt x="6237441" y="4126638"/>
                </a:cubicBezTo>
                <a:lnTo>
                  <a:pt x="6245587" y="4172738"/>
                </a:lnTo>
                <a:lnTo>
                  <a:pt x="6235772" y="4176721"/>
                </a:lnTo>
                <a:lnTo>
                  <a:pt x="6233287" y="4195136"/>
                </a:lnTo>
                <a:lnTo>
                  <a:pt x="6234619" y="4280850"/>
                </a:lnTo>
                <a:cubicBezTo>
                  <a:pt x="6239453" y="4320763"/>
                  <a:pt x="6223309" y="4337596"/>
                  <a:pt x="6219318" y="4402526"/>
                </a:cubicBezTo>
                <a:cubicBezTo>
                  <a:pt x="6205466" y="4516209"/>
                  <a:pt x="6216183" y="4588729"/>
                  <a:pt x="6216810" y="4651172"/>
                </a:cubicBezTo>
                <a:cubicBezTo>
                  <a:pt x="6217673" y="4756959"/>
                  <a:pt x="6228654" y="4824005"/>
                  <a:pt x="6225945" y="4916779"/>
                </a:cubicBezTo>
                <a:cubicBezTo>
                  <a:pt x="6217032" y="4993010"/>
                  <a:pt x="6264271" y="4984591"/>
                  <a:pt x="6230174" y="5051379"/>
                </a:cubicBezTo>
                <a:cubicBezTo>
                  <a:pt x="6235713" y="5056951"/>
                  <a:pt x="6239420" y="5163714"/>
                  <a:pt x="6242600" y="5170879"/>
                </a:cubicBezTo>
                <a:lnTo>
                  <a:pt x="6235996" y="5216428"/>
                </a:lnTo>
                <a:lnTo>
                  <a:pt x="6214638" y="5285298"/>
                </a:lnTo>
                <a:cubicBezTo>
                  <a:pt x="6211392" y="5297492"/>
                  <a:pt x="6225576" y="5312063"/>
                  <a:pt x="6228432" y="5317696"/>
                </a:cubicBezTo>
                <a:lnTo>
                  <a:pt x="6246496" y="5398787"/>
                </a:lnTo>
                <a:lnTo>
                  <a:pt x="6244793" y="5399530"/>
                </a:lnTo>
                <a:lnTo>
                  <a:pt x="6241695" y="5406948"/>
                </a:lnTo>
                <a:lnTo>
                  <a:pt x="6267461" y="5499413"/>
                </a:lnTo>
                <a:cubicBezTo>
                  <a:pt x="6285387" y="5533848"/>
                  <a:pt x="6284888" y="5550029"/>
                  <a:pt x="6295987" y="5582659"/>
                </a:cubicBezTo>
                <a:cubicBezTo>
                  <a:pt x="6311253" y="5681724"/>
                  <a:pt x="6295439" y="5695558"/>
                  <a:pt x="6364803" y="5784263"/>
                </a:cubicBezTo>
                <a:cubicBezTo>
                  <a:pt x="6379348" y="5818651"/>
                  <a:pt x="6412475" y="5906802"/>
                  <a:pt x="6423050" y="5922637"/>
                </a:cubicBezTo>
                <a:cubicBezTo>
                  <a:pt x="6445210" y="5973612"/>
                  <a:pt x="6468179" y="6023873"/>
                  <a:pt x="6497767" y="6090108"/>
                </a:cubicBezTo>
                <a:cubicBezTo>
                  <a:pt x="6571895" y="6150548"/>
                  <a:pt x="6572491" y="6236583"/>
                  <a:pt x="6606710" y="6281543"/>
                </a:cubicBezTo>
                <a:cubicBezTo>
                  <a:pt x="6633675" y="6335892"/>
                  <a:pt x="6654357" y="6388782"/>
                  <a:pt x="6667540" y="6443715"/>
                </a:cubicBezTo>
                <a:cubicBezTo>
                  <a:pt x="6685192" y="6466826"/>
                  <a:pt x="6650500" y="6508701"/>
                  <a:pt x="6659722" y="6550105"/>
                </a:cubicBezTo>
                <a:cubicBezTo>
                  <a:pt x="6665926" y="6645044"/>
                  <a:pt x="6669126" y="6627536"/>
                  <a:pt x="6671805" y="6687397"/>
                </a:cubicBezTo>
                <a:cubicBezTo>
                  <a:pt x="6682671" y="6733683"/>
                  <a:pt x="6665210" y="6772117"/>
                  <a:pt x="6669658" y="6806602"/>
                </a:cubicBezTo>
                <a:cubicBezTo>
                  <a:pt x="6661174" y="6812658"/>
                  <a:pt x="6667097" y="6831470"/>
                  <a:pt x="6675783" y="6850325"/>
                </a:cubicBezTo>
                <a:lnTo>
                  <a:pt x="6679704" y="6858000"/>
                </a:lnTo>
                <a:lnTo>
                  <a:pt x="4532241" y="6858000"/>
                </a:lnTo>
                <a:lnTo>
                  <a:pt x="120859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771EFC2-268B-838E-D65B-C95DA89892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5184" y="2194102"/>
            <a:ext cx="5352287" cy="390858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sz="2000" dirty="0">
              <a:solidFill>
                <a:srgbClr val="405057"/>
              </a:solidFill>
            </a:endParaRP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 algn="ctr">
              <a:buNone/>
            </a:pPr>
            <a:r>
              <a:rPr lang="nl-NL" dirty="0"/>
              <a:t>Hoe zouden wij persoonlijk gehoor kunnen geven aan de opdracht van Jezus? </a:t>
            </a:r>
          </a:p>
          <a:p>
            <a:pPr marL="0" indent="0">
              <a:buNone/>
            </a:pP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277713458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E44747-71B9-5F1F-5382-8E4CB8323C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31BF84-1A66-ABA6-A990-AB79C2144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405057"/>
                </a:solidFill>
              </a:rPr>
              <a:t>Zingen: Opwekking 218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32338FA1-F1EE-1866-3830-30683B91C5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10370" r="10466"/>
          <a:stretch/>
        </p:blipFill>
        <p:spPr>
          <a:xfrm>
            <a:off x="9870364" y="3925278"/>
            <a:ext cx="2321636" cy="29327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D02FFBC1-4ABE-1CE1-8E27-5B6E24137BB9}"/>
              </a:ext>
            </a:extLst>
          </p:cNvPr>
          <p:cNvSpPr txBox="1"/>
          <p:nvPr/>
        </p:nvSpPr>
        <p:spPr>
          <a:xfrm>
            <a:off x="838199" y="1909341"/>
            <a:ext cx="9032165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200" dirty="0">
                <a:solidFill>
                  <a:srgbClr val="405057"/>
                </a:solidFill>
              </a:rPr>
              <a:t>U zij de glorie, opgestane Heer!			</a:t>
            </a:r>
          </a:p>
          <a:p>
            <a:r>
              <a:rPr lang="nl-NL" sz="3200" dirty="0">
                <a:solidFill>
                  <a:srgbClr val="405057"/>
                </a:solidFill>
              </a:rPr>
              <a:t>U zij de victorie, nu en immermeer.		</a:t>
            </a:r>
          </a:p>
          <a:p>
            <a:r>
              <a:rPr lang="nl-NL" sz="3200" dirty="0">
                <a:solidFill>
                  <a:srgbClr val="405057"/>
                </a:solidFill>
              </a:rPr>
              <a:t>Uit een blinkend stromen, </a:t>
            </a:r>
            <a:r>
              <a:rPr lang="nl-NL" sz="3200" dirty="0" err="1">
                <a:solidFill>
                  <a:srgbClr val="405057"/>
                </a:solidFill>
              </a:rPr>
              <a:t>daald</a:t>
            </a:r>
            <a:r>
              <a:rPr lang="nl-NL" sz="3200" dirty="0">
                <a:solidFill>
                  <a:srgbClr val="405057"/>
                </a:solidFill>
              </a:rPr>
              <a:t>’ engel af,</a:t>
            </a:r>
          </a:p>
          <a:p>
            <a:r>
              <a:rPr lang="nl-NL" sz="3200" dirty="0">
                <a:solidFill>
                  <a:srgbClr val="405057"/>
                </a:solidFill>
              </a:rPr>
              <a:t>heeft de steen genomen van 't verwonnen graf.</a:t>
            </a:r>
          </a:p>
          <a:p>
            <a:r>
              <a:rPr lang="nl-NL" sz="3200" dirty="0">
                <a:solidFill>
                  <a:srgbClr val="405057"/>
                </a:solidFill>
              </a:rPr>
              <a:t>U zij de glorie, opgestane Heer!</a:t>
            </a:r>
          </a:p>
          <a:p>
            <a:r>
              <a:rPr lang="nl-NL" sz="3200" dirty="0">
                <a:solidFill>
                  <a:srgbClr val="405057"/>
                </a:solidFill>
              </a:rPr>
              <a:t>U zij de victorie, nu en immer meer.</a:t>
            </a:r>
          </a:p>
          <a:p>
            <a:endParaRPr lang="nl-NL" sz="3200" dirty="0">
              <a:solidFill>
                <a:srgbClr val="4050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69972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69C5E3-ACA3-2BCE-E5B9-575202CCF1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6BB049-0228-8404-1F51-B7D1E6CD4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405057"/>
                </a:solidFill>
              </a:rPr>
              <a:t>Zingen: Opwekking 218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67537386-9AD0-6C7C-0DB1-574F635A06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10370" r="10466"/>
          <a:stretch/>
        </p:blipFill>
        <p:spPr>
          <a:xfrm>
            <a:off x="9870364" y="3925278"/>
            <a:ext cx="2321636" cy="29327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D5448EF3-B727-4FCE-446F-96A5B814D0A9}"/>
              </a:ext>
            </a:extLst>
          </p:cNvPr>
          <p:cNvSpPr txBox="1"/>
          <p:nvPr/>
        </p:nvSpPr>
        <p:spPr>
          <a:xfrm>
            <a:off x="838199" y="1909341"/>
            <a:ext cx="9032165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200" dirty="0">
                <a:solidFill>
                  <a:srgbClr val="405057"/>
                </a:solidFill>
              </a:rPr>
              <a:t>Ziet hem verschijnen, Jezus onze Heer!</a:t>
            </a:r>
          </a:p>
          <a:p>
            <a:r>
              <a:rPr lang="nl-NL" sz="3200" dirty="0">
                <a:solidFill>
                  <a:srgbClr val="405057"/>
                </a:solidFill>
              </a:rPr>
              <a:t>Hij brengt al de Zijnen in Zijn armen weer.</a:t>
            </a:r>
          </a:p>
          <a:p>
            <a:r>
              <a:rPr lang="nl-NL" sz="3200" dirty="0">
                <a:solidFill>
                  <a:srgbClr val="405057"/>
                </a:solidFill>
              </a:rPr>
              <a:t>Weest dan volk des Heren, </a:t>
            </a:r>
            <a:r>
              <a:rPr lang="nl-NL" sz="3200" dirty="0" err="1">
                <a:solidFill>
                  <a:srgbClr val="405057"/>
                </a:solidFill>
              </a:rPr>
              <a:t>blijd</a:t>
            </a:r>
            <a:r>
              <a:rPr lang="nl-NL" sz="3200" dirty="0">
                <a:solidFill>
                  <a:srgbClr val="405057"/>
                </a:solidFill>
              </a:rPr>
              <a:t>’ en welgezind,</a:t>
            </a:r>
          </a:p>
          <a:p>
            <a:r>
              <a:rPr lang="nl-NL" sz="3200" dirty="0">
                <a:solidFill>
                  <a:srgbClr val="405057"/>
                </a:solidFill>
              </a:rPr>
              <a:t>en zegt </a:t>
            </a:r>
            <a:r>
              <a:rPr lang="nl-NL" sz="3200" dirty="0" err="1">
                <a:solidFill>
                  <a:srgbClr val="405057"/>
                </a:solidFill>
              </a:rPr>
              <a:t>telkenkere</a:t>
            </a:r>
            <a:r>
              <a:rPr lang="nl-NL" sz="3200" dirty="0">
                <a:solidFill>
                  <a:srgbClr val="405057"/>
                </a:solidFill>
              </a:rPr>
              <a:t>: Christus overwint!</a:t>
            </a:r>
          </a:p>
          <a:p>
            <a:r>
              <a:rPr lang="nl-NL" sz="3200" dirty="0">
                <a:solidFill>
                  <a:srgbClr val="405057"/>
                </a:solidFill>
              </a:rPr>
              <a:t>U zij de glorie, opgestane Heer</a:t>
            </a:r>
          </a:p>
          <a:p>
            <a:r>
              <a:rPr lang="nl-NL" sz="3200" dirty="0">
                <a:solidFill>
                  <a:srgbClr val="405057"/>
                </a:solidFill>
              </a:rPr>
              <a:t>U zij de victorie, nu en immer meer.</a:t>
            </a:r>
          </a:p>
          <a:p>
            <a:endParaRPr lang="nl-NL" sz="3200" dirty="0">
              <a:solidFill>
                <a:srgbClr val="4050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68100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54FE85-B905-E41D-AB10-82FD7DA854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4EF1C5-AF8D-441E-9DAF-1626A79EC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405057"/>
                </a:solidFill>
              </a:rPr>
              <a:t>Zingen: Opwekking 218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6E7B9775-8DC2-E13A-7C5F-FF1E152EC4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10370" r="10466"/>
          <a:stretch/>
        </p:blipFill>
        <p:spPr>
          <a:xfrm>
            <a:off x="9870364" y="3925278"/>
            <a:ext cx="2321636" cy="29327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5D14F3DD-3F36-58C0-77C0-4E2B5DE04F9B}"/>
              </a:ext>
            </a:extLst>
          </p:cNvPr>
          <p:cNvSpPr txBox="1"/>
          <p:nvPr/>
        </p:nvSpPr>
        <p:spPr>
          <a:xfrm>
            <a:off x="838199" y="1909341"/>
            <a:ext cx="9032165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200" dirty="0">
                <a:solidFill>
                  <a:srgbClr val="405057"/>
                </a:solidFill>
              </a:rPr>
              <a:t>Zou ik nog vrezen nu Hij eeuwig leeft.</a:t>
            </a:r>
          </a:p>
          <a:p>
            <a:r>
              <a:rPr lang="nl-NL" sz="3200" dirty="0">
                <a:solidFill>
                  <a:srgbClr val="405057"/>
                </a:solidFill>
              </a:rPr>
              <a:t>Die mij heeft genezen, die mij vrede geeft?</a:t>
            </a:r>
          </a:p>
          <a:p>
            <a:r>
              <a:rPr lang="nl-NL" sz="3200" dirty="0">
                <a:solidFill>
                  <a:srgbClr val="405057"/>
                </a:solidFill>
              </a:rPr>
              <a:t>In Zijn goddelijk wezen is Zijn glorie groot,</a:t>
            </a:r>
          </a:p>
          <a:p>
            <a:r>
              <a:rPr lang="nl-NL" sz="3200" dirty="0">
                <a:solidFill>
                  <a:srgbClr val="405057"/>
                </a:solidFill>
              </a:rPr>
              <a:t>niets heb ik te vrezen in leven en in dood.</a:t>
            </a:r>
          </a:p>
          <a:p>
            <a:r>
              <a:rPr lang="nl-NL" sz="3200" dirty="0">
                <a:solidFill>
                  <a:srgbClr val="405057"/>
                </a:solidFill>
              </a:rPr>
              <a:t>U zij de glorie, opgestane Heer.</a:t>
            </a:r>
          </a:p>
          <a:p>
            <a:r>
              <a:rPr lang="nl-NL" sz="3200" dirty="0">
                <a:solidFill>
                  <a:srgbClr val="405057"/>
                </a:solidFill>
              </a:rPr>
              <a:t>U zij de victorie, nu en immer meer.</a:t>
            </a:r>
          </a:p>
          <a:p>
            <a:endParaRPr lang="nl-NL" sz="3200" dirty="0">
              <a:solidFill>
                <a:srgbClr val="405057"/>
              </a:solidFill>
            </a:endParaRPr>
          </a:p>
          <a:p>
            <a:endParaRPr lang="nl-NL" sz="3200" dirty="0">
              <a:solidFill>
                <a:srgbClr val="4050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895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2879C5-04E1-B8D7-C335-5D4181C650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6B166C-A17B-2387-1FFA-D83F861C1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405057"/>
                </a:solidFill>
              </a:rPr>
              <a:t>Zingen: Opwekking 575 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0C162563-A151-EABE-6A6E-4D7FEED460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10370" r="10466"/>
          <a:stretch/>
        </p:blipFill>
        <p:spPr>
          <a:xfrm>
            <a:off x="9870364" y="3925278"/>
            <a:ext cx="2321636" cy="29327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9FDD0AD7-BE7F-C52F-C872-A435FA14EB9F}"/>
              </a:ext>
            </a:extLst>
          </p:cNvPr>
          <p:cNvSpPr txBox="1"/>
          <p:nvPr/>
        </p:nvSpPr>
        <p:spPr>
          <a:xfrm>
            <a:off x="838200" y="1909341"/>
            <a:ext cx="8302906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200" dirty="0">
                <a:solidFill>
                  <a:srgbClr val="405057"/>
                </a:solidFill>
              </a:rPr>
              <a:t>Daar in het graf, in dood gehuld,</a:t>
            </a:r>
          </a:p>
          <a:p>
            <a:r>
              <a:rPr lang="nl-NL" sz="3200" dirty="0">
                <a:solidFill>
                  <a:srgbClr val="405057"/>
                </a:solidFill>
              </a:rPr>
              <a:t>leek al zijn macht tenietgedaan.</a:t>
            </a:r>
          </a:p>
          <a:p>
            <a:r>
              <a:rPr lang="nl-NL" sz="3200" dirty="0">
                <a:solidFill>
                  <a:srgbClr val="405057"/>
                </a:solidFill>
              </a:rPr>
              <a:t>Maar, o die dag, dat werd vervuld:</a:t>
            </a:r>
          </a:p>
          <a:p>
            <a:r>
              <a:rPr lang="nl-NL" sz="3200" dirty="0">
                <a:solidFill>
                  <a:srgbClr val="405057"/>
                </a:solidFill>
              </a:rPr>
              <a:t>Jezus, de Heer is opgestaan!</a:t>
            </a:r>
          </a:p>
          <a:p>
            <a:endParaRPr lang="nl-NL" sz="3200" dirty="0">
              <a:solidFill>
                <a:srgbClr val="405057"/>
              </a:solidFill>
            </a:endParaRPr>
          </a:p>
          <a:p>
            <a:r>
              <a:rPr lang="nl-NL" sz="3200" dirty="0">
                <a:solidFill>
                  <a:srgbClr val="405057"/>
                </a:solidFill>
              </a:rPr>
              <a:t>Sinds Hij verrees in heerlijkheid</a:t>
            </a:r>
          </a:p>
          <a:p>
            <a:r>
              <a:rPr lang="nl-NL" sz="3200" dirty="0">
                <a:solidFill>
                  <a:srgbClr val="405057"/>
                </a:solidFill>
              </a:rPr>
              <a:t>ben ik van vloek en schuld bevrijd</a:t>
            </a:r>
          </a:p>
          <a:p>
            <a:r>
              <a:rPr lang="nl-NL" sz="3200" dirty="0">
                <a:solidFill>
                  <a:srgbClr val="405057"/>
                </a:solidFill>
              </a:rPr>
              <a:t>Ik leef in Hem en Hij in mij;</a:t>
            </a:r>
          </a:p>
          <a:p>
            <a:r>
              <a:rPr lang="nl-NL" sz="3200" dirty="0">
                <a:solidFill>
                  <a:srgbClr val="405057"/>
                </a:solidFill>
              </a:rPr>
              <a:t>dankzij zijn bloed ben ik nu vrij.</a:t>
            </a:r>
          </a:p>
        </p:txBody>
      </p:sp>
    </p:spTree>
    <p:extLst>
      <p:ext uri="{BB962C8B-B14F-4D97-AF65-F5344CB8AC3E}">
        <p14:creationId xmlns:p14="http://schemas.microsoft.com/office/powerpoint/2010/main" val="118425179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B1856F-BC45-54C5-326F-91DEF2C26C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6F022-B399-6D4E-AB38-7CD1B48128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895712E-16B6-6281-C9D6-A5B4AA5571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55892" y="1521725"/>
            <a:ext cx="4428699" cy="2745688"/>
          </a:xfrm>
          <a:noFill/>
        </p:spPr>
        <p:txBody>
          <a:bodyPr>
            <a:normAutofit/>
          </a:bodyPr>
          <a:lstStyle/>
          <a:p>
            <a:r>
              <a:rPr lang="nl-NL" sz="4800" b="1" dirty="0">
                <a:solidFill>
                  <a:srgbClr val="405057"/>
                </a:solidFill>
              </a:rPr>
              <a:t>Paasprogramma 2025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883A55F-05F8-B23A-F7E0-02BE33F23B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55892" y="4359488"/>
            <a:ext cx="4428699" cy="1655762"/>
          </a:xfrm>
          <a:noFill/>
        </p:spPr>
        <p:txBody>
          <a:bodyPr>
            <a:normAutofit/>
          </a:bodyPr>
          <a:lstStyle/>
          <a:p>
            <a:pPr algn="l"/>
            <a:endParaRPr lang="nl-NL" dirty="0"/>
          </a:p>
          <a:p>
            <a:r>
              <a:rPr lang="nl-NL" sz="3600" b="1" dirty="0" err="1">
                <a:solidFill>
                  <a:srgbClr val="405057"/>
                </a:solidFill>
              </a:rPr>
              <a:t>CGK-Vrouw</a:t>
            </a:r>
            <a:r>
              <a:rPr lang="nl-NL" sz="3600" b="1" dirty="0">
                <a:solidFill>
                  <a:srgbClr val="405057"/>
                </a:solidFill>
              </a:rPr>
              <a:t> 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CC4E14C0-BCCF-05A2-B4F8-55149EB7949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69"/>
          <a:stretch/>
        </p:blipFill>
        <p:spPr>
          <a:xfrm>
            <a:off x="1" y="10"/>
            <a:ext cx="6832674" cy="6857990"/>
          </a:xfrm>
          <a:custGeom>
            <a:avLst/>
            <a:gdLst/>
            <a:ahLst/>
            <a:cxnLst/>
            <a:rect l="l" t="t" r="r" b="b"/>
            <a:pathLst>
              <a:path w="6832674" h="6858000">
                <a:moveTo>
                  <a:pt x="0" y="0"/>
                </a:moveTo>
                <a:lnTo>
                  <a:pt x="6832674" y="0"/>
                </a:lnTo>
                <a:lnTo>
                  <a:pt x="6749707" y="183520"/>
                </a:lnTo>
                <a:cubicBezTo>
                  <a:pt x="6327787" y="1181050"/>
                  <a:pt x="6094475" y="2277779"/>
                  <a:pt x="6094475" y="3429000"/>
                </a:cubicBezTo>
                <a:cubicBezTo>
                  <a:pt x="6094475" y="4580222"/>
                  <a:pt x="6327787" y="5676950"/>
                  <a:pt x="6749707" y="6674481"/>
                </a:cubicBezTo>
                <a:lnTo>
                  <a:pt x="6832674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081959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59A232-377E-F409-DA02-63B2A1F244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10C009-8812-A33F-34D0-E046B0321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405057"/>
                </a:solidFill>
              </a:rPr>
              <a:t>Zingen: Opwekking 575 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B0285429-E277-7EFD-9220-E4B244F28D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10370" r="10466"/>
          <a:stretch/>
        </p:blipFill>
        <p:spPr>
          <a:xfrm>
            <a:off x="9870364" y="3925278"/>
            <a:ext cx="2321636" cy="29327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1D32C9E9-D7FC-8F10-D762-88C3EDDFAD53}"/>
              </a:ext>
            </a:extLst>
          </p:cNvPr>
          <p:cNvSpPr txBox="1"/>
          <p:nvPr/>
        </p:nvSpPr>
        <p:spPr>
          <a:xfrm>
            <a:off x="838200" y="1476117"/>
            <a:ext cx="8302906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200" dirty="0">
                <a:solidFill>
                  <a:srgbClr val="405057"/>
                </a:solidFill>
              </a:rPr>
              <a:t>Geen levensangst, geen stervensnood;</a:t>
            </a:r>
          </a:p>
          <a:p>
            <a:r>
              <a:rPr lang="nl-NL" sz="3200" dirty="0">
                <a:solidFill>
                  <a:srgbClr val="405057"/>
                </a:solidFill>
              </a:rPr>
              <a:t>dat is de kracht, waar ik in sta.</a:t>
            </a:r>
          </a:p>
          <a:p>
            <a:r>
              <a:rPr lang="nl-NL" sz="3200" dirty="0">
                <a:solidFill>
                  <a:srgbClr val="405057"/>
                </a:solidFill>
              </a:rPr>
              <a:t>Van eerste stap tot aan de dood</a:t>
            </a:r>
          </a:p>
          <a:p>
            <a:r>
              <a:rPr lang="nl-NL" sz="3200" dirty="0">
                <a:solidFill>
                  <a:srgbClr val="405057"/>
                </a:solidFill>
              </a:rPr>
              <a:t>leidt Hij de weg waarop ik ga.</a:t>
            </a:r>
          </a:p>
          <a:p>
            <a:endParaRPr lang="nl-NL" sz="3200" dirty="0">
              <a:solidFill>
                <a:srgbClr val="405057"/>
              </a:solidFill>
            </a:endParaRPr>
          </a:p>
          <a:p>
            <a:r>
              <a:rPr lang="nl-NL" sz="3200" dirty="0">
                <a:solidFill>
                  <a:srgbClr val="405057"/>
                </a:solidFill>
              </a:rPr>
              <a:t>Geen duivels plan of aards bestaan</a:t>
            </a:r>
          </a:p>
          <a:p>
            <a:r>
              <a:rPr lang="nl-NL" sz="3200" dirty="0">
                <a:solidFill>
                  <a:srgbClr val="405057"/>
                </a:solidFill>
              </a:rPr>
              <a:t>kan mij ooit roven uit zijn hand.</a:t>
            </a:r>
          </a:p>
          <a:p>
            <a:r>
              <a:rPr lang="nl-NL" sz="3200" dirty="0">
                <a:solidFill>
                  <a:srgbClr val="405057"/>
                </a:solidFill>
              </a:rPr>
              <a:t>Als Hij verschijnt, roept Hij mijn naam;</a:t>
            </a:r>
          </a:p>
          <a:p>
            <a:r>
              <a:rPr lang="nl-NL" sz="3200" dirty="0">
                <a:solidFill>
                  <a:srgbClr val="405057"/>
                </a:solidFill>
              </a:rPr>
              <a:t>in die verwachting houd ik stand. </a:t>
            </a:r>
          </a:p>
          <a:p>
            <a:r>
              <a:rPr lang="nl-NL" sz="3200" dirty="0">
                <a:solidFill>
                  <a:srgbClr val="405057"/>
                </a:solidFill>
              </a:rPr>
              <a:t>In Hem alleen, in Hem alleen! </a:t>
            </a:r>
          </a:p>
        </p:txBody>
      </p:sp>
    </p:spTree>
    <p:extLst>
      <p:ext uri="{BB962C8B-B14F-4D97-AF65-F5344CB8AC3E}">
        <p14:creationId xmlns:p14="http://schemas.microsoft.com/office/powerpoint/2010/main" val="3838268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A49A73-29CA-5A60-7AC5-4B3BF14DE5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F0F0AF6-91ED-6CE7-AA03-334DA1B2DD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8824D56-FD47-326D-A3D5-92BA1DFD4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55892" y="1521725"/>
            <a:ext cx="4428699" cy="2745688"/>
          </a:xfrm>
          <a:noFill/>
        </p:spPr>
        <p:txBody>
          <a:bodyPr>
            <a:normAutofit/>
          </a:bodyPr>
          <a:lstStyle/>
          <a:p>
            <a:r>
              <a:rPr lang="nl-NL" sz="4800" b="1">
                <a:solidFill>
                  <a:srgbClr val="405057"/>
                </a:solidFill>
              </a:rPr>
              <a:t>Gebed </a:t>
            </a:r>
            <a:endParaRPr lang="nl-NL" sz="4800" b="1" dirty="0">
              <a:solidFill>
                <a:srgbClr val="405057"/>
              </a:solidFill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477C219-0827-95B1-910B-AEA3AABDF1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55892" y="4359488"/>
            <a:ext cx="4428699" cy="1655762"/>
          </a:xfrm>
          <a:noFill/>
        </p:spPr>
        <p:txBody>
          <a:bodyPr>
            <a:normAutofit/>
          </a:bodyPr>
          <a:lstStyle/>
          <a:p>
            <a:pPr algn="l"/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642350A-231A-770D-0450-8E638A23DE5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69"/>
          <a:stretch/>
        </p:blipFill>
        <p:spPr>
          <a:xfrm>
            <a:off x="1" y="10"/>
            <a:ext cx="6832674" cy="6857990"/>
          </a:xfrm>
          <a:custGeom>
            <a:avLst/>
            <a:gdLst/>
            <a:ahLst/>
            <a:cxnLst/>
            <a:rect l="l" t="t" r="r" b="b"/>
            <a:pathLst>
              <a:path w="6832674" h="6858000">
                <a:moveTo>
                  <a:pt x="0" y="0"/>
                </a:moveTo>
                <a:lnTo>
                  <a:pt x="6832674" y="0"/>
                </a:lnTo>
                <a:lnTo>
                  <a:pt x="6749707" y="183520"/>
                </a:lnTo>
                <a:cubicBezTo>
                  <a:pt x="6327787" y="1181050"/>
                  <a:pt x="6094475" y="2277779"/>
                  <a:pt x="6094475" y="3429000"/>
                </a:cubicBezTo>
                <a:cubicBezTo>
                  <a:pt x="6094475" y="4580222"/>
                  <a:pt x="6327787" y="5676950"/>
                  <a:pt x="6749707" y="6674481"/>
                </a:cubicBezTo>
                <a:lnTo>
                  <a:pt x="6832674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16254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8195CC65-6825-5BD0-C4BC-B4C729FF2E1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4539" b="14538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F00217A-4C8E-A12B-F0E2-619CE6B71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nl-NL" sz="4000" b="1" dirty="0">
                <a:solidFill>
                  <a:srgbClr val="405057"/>
                </a:solidFill>
              </a:rPr>
              <a:t>Bijbellezing</a:t>
            </a:r>
            <a:r>
              <a:rPr lang="nl-NL" sz="4000" dirty="0"/>
              <a:t>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4CFC939-1000-39E7-204C-48948B03E0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r>
              <a:rPr lang="nl-NL" sz="3200" dirty="0">
                <a:solidFill>
                  <a:srgbClr val="405057"/>
                </a:solidFill>
              </a:rPr>
              <a:t>Lukas 8:1-8 </a:t>
            </a:r>
          </a:p>
        </p:txBody>
      </p:sp>
    </p:spTree>
    <p:extLst>
      <p:ext uri="{BB962C8B-B14F-4D97-AF65-F5344CB8AC3E}">
        <p14:creationId xmlns:p14="http://schemas.microsoft.com/office/powerpoint/2010/main" val="8308300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3E547B5-89CF-4EC0-96DE-25771AED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F0B8CEB-8279-4E5E-A0CE-1FC9F71736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782" y="0"/>
            <a:ext cx="7421217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F1F2EC8-EF80-1DCF-619C-08B79587C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0466" y="609600"/>
            <a:ext cx="4140014" cy="1330839"/>
          </a:xfrm>
        </p:spPr>
        <p:txBody>
          <a:bodyPr>
            <a:normAutofit/>
          </a:bodyPr>
          <a:lstStyle/>
          <a:p>
            <a:r>
              <a:rPr lang="nl-NL" dirty="0"/>
              <a:t>Kruismoment  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DA30B819-4907-51BA-526B-C6FA3D2B334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33" r="-2" b="-2"/>
          <a:stretch/>
        </p:blipFill>
        <p:spPr>
          <a:xfrm>
            <a:off x="20" y="10"/>
            <a:ext cx="6901711" cy="6857990"/>
          </a:xfrm>
          <a:custGeom>
            <a:avLst/>
            <a:gdLst/>
            <a:ahLst/>
            <a:cxnLst/>
            <a:rect l="l" t="t" r="r" b="b"/>
            <a:pathLst>
              <a:path w="6901731" h="6858000">
                <a:moveTo>
                  <a:pt x="0" y="0"/>
                </a:moveTo>
                <a:lnTo>
                  <a:pt x="6897896" y="5958"/>
                </a:lnTo>
                <a:lnTo>
                  <a:pt x="6866823" y="62592"/>
                </a:lnTo>
                <a:lnTo>
                  <a:pt x="6901731" y="89476"/>
                </a:lnTo>
                <a:lnTo>
                  <a:pt x="6901731" y="103833"/>
                </a:lnTo>
                <a:lnTo>
                  <a:pt x="6900034" y="110092"/>
                </a:lnTo>
                <a:lnTo>
                  <a:pt x="6901731" y="113679"/>
                </a:lnTo>
                <a:lnTo>
                  <a:pt x="6901731" y="405560"/>
                </a:lnTo>
                <a:lnTo>
                  <a:pt x="6900456" y="429509"/>
                </a:lnTo>
                <a:cubicBezTo>
                  <a:pt x="6892773" y="535647"/>
                  <a:pt x="6878314" y="537918"/>
                  <a:pt x="6886342" y="636808"/>
                </a:cubicBezTo>
                <a:cubicBezTo>
                  <a:pt x="6892506" y="756883"/>
                  <a:pt x="6864504" y="771443"/>
                  <a:pt x="6851784" y="839073"/>
                </a:cubicBezTo>
                <a:cubicBezTo>
                  <a:pt x="6838675" y="892655"/>
                  <a:pt x="6864124" y="961738"/>
                  <a:pt x="6845760" y="994930"/>
                </a:cubicBezTo>
                <a:cubicBezTo>
                  <a:pt x="6833572" y="1024166"/>
                  <a:pt x="6859282" y="1058905"/>
                  <a:pt x="6845601" y="1112932"/>
                </a:cubicBezTo>
                <a:cubicBezTo>
                  <a:pt x="6838700" y="1149910"/>
                  <a:pt x="6829138" y="1151035"/>
                  <a:pt x="6820235" y="1187433"/>
                </a:cubicBezTo>
                <a:cubicBezTo>
                  <a:pt x="6815504" y="1196464"/>
                  <a:pt x="6777707" y="1338549"/>
                  <a:pt x="6759643" y="1337010"/>
                </a:cubicBezTo>
                <a:cubicBezTo>
                  <a:pt x="6737660" y="1337296"/>
                  <a:pt x="6760650" y="1396341"/>
                  <a:pt x="6736375" y="1382272"/>
                </a:cubicBezTo>
                <a:cubicBezTo>
                  <a:pt x="6755741" y="1415836"/>
                  <a:pt x="6714675" y="1414567"/>
                  <a:pt x="6701292" y="1432111"/>
                </a:cubicBezTo>
                <a:cubicBezTo>
                  <a:pt x="6721110" y="1460185"/>
                  <a:pt x="6692106" y="1490815"/>
                  <a:pt x="6686578" y="1518624"/>
                </a:cubicBezTo>
                <a:cubicBezTo>
                  <a:pt x="6682512" y="1567002"/>
                  <a:pt x="6679579" y="1571443"/>
                  <a:pt x="6670824" y="1607743"/>
                </a:cubicBezTo>
                <a:cubicBezTo>
                  <a:pt x="6671133" y="1629590"/>
                  <a:pt x="6663161" y="1656870"/>
                  <a:pt x="6664392" y="1696405"/>
                </a:cubicBezTo>
                <a:cubicBezTo>
                  <a:pt x="6655686" y="1770486"/>
                  <a:pt x="6641938" y="1757082"/>
                  <a:pt x="6642880" y="1812372"/>
                </a:cubicBezTo>
                <a:cubicBezTo>
                  <a:pt x="6638579" y="1872475"/>
                  <a:pt x="6619231" y="1825476"/>
                  <a:pt x="6612547" y="1876437"/>
                </a:cubicBezTo>
                <a:cubicBezTo>
                  <a:pt x="6600695" y="1913834"/>
                  <a:pt x="6591061" y="1923231"/>
                  <a:pt x="6571760" y="1953331"/>
                </a:cubicBezTo>
                <a:cubicBezTo>
                  <a:pt x="6561039" y="1989021"/>
                  <a:pt x="6544090" y="2087896"/>
                  <a:pt x="6520213" y="2096455"/>
                </a:cubicBezTo>
                <a:lnTo>
                  <a:pt x="6492461" y="2188148"/>
                </a:lnTo>
                <a:cubicBezTo>
                  <a:pt x="6504372" y="2211333"/>
                  <a:pt x="6489131" y="2253220"/>
                  <a:pt x="6471854" y="2259117"/>
                </a:cubicBezTo>
                <a:cubicBezTo>
                  <a:pt x="6466151" y="2287829"/>
                  <a:pt x="6440452" y="2301346"/>
                  <a:pt x="6439832" y="2328334"/>
                </a:cubicBezTo>
                <a:cubicBezTo>
                  <a:pt x="6431013" y="2351201"/>
                  <a:pt x="6444250" y="2396409"/>
                  <a:pt x="6425162" y="2408211"/>
                </a:cubicBezTo>
                <a:lnTo>
                  <a:pt x="6417221" y="2427382"/>
                </a:lnTo>
                <a:lnTo>
                  <a:pt x="6425030" y="2464387"/>
                </a:lnTo>
                <a:lnTo>
                  <a:pt x="6406293" y="2472223"/>
                </a:lnTo>
                <a:cubicBezTo>
                  <a:pt x="6406862" y="2477277"/>
                  <a:pt x="6406486" y="2491723"/>
                  <a:pt x="6405400" y="2493547"/>
                </a:cubicBezTo>
                <a:lnTo>
                  <a:pt x="6374829" y="2532070"/>
                </a:lnTo>
                <a:cubicBezTo>
                  <a:pt x="6374597" y="2545374"/>
                  <a:pt x="6360976" y="2563797"/>
                  <a:pt x="6350864" y="2577422"/>
                </a:cubicBezTo>
                <a:cubicBezTo>
                  <a:pt x="6327056" y="2632768"/>
                  <a:pt x="6341262" y="2616275"/>
                  <a:pt x="6329174" y="2663854"/>
                </a:cubicBezTo>
                <a:cubicBezTo>
                  <a:pt x="6326303" y="2703642"/>
                  <a:pt x="6332854" y="2709643"/>
                  <a:pt x="6315095" y="2741507"/>
                </a:cubicBezTo>
                <a:cubicBezTo>
                  <a:pt x="6319921" y="2740191"/>
                  <a:pt x="6321925" y="2742004"/>
                  <a:pt x="6322463" y="2745641"/>
                </a:cubicBezTo>
                <a:cubicBezTo>
                  <a:pt x="6322245" y="2747982"/>
                  <a:pt x="6322027" y="2750323"/>
                  <a:pt x="6321808" y="2752663"/>
                </a:cubicBezTo>
                <a:lnTo>
                  <a:pt x="6314569" y="2756718"/>
                </a:lnTo>
                <a:cubicBezTo>
                  <a:pt x="6289324" y="2773686"/>
                  <a:pt x="6317551" y="2780051"/>
                  <a:pt x="6315211" y="2811618"/>
                </a:cubicBezTo>
                <a:cubicBezTo>
                  <a:pt x="6315620" y="2826627"/>
                  <a:pt x="6296047" y="2885298"/>
                  <a:pt x="6302211" y="2882314"/>
                </a:cubicBezTo>
                <a:lnTo>
                  <a:pt x="6286167" y="2949597"/>
                </a:lnTo>
                <a:cubicBezTo>
                  <a:pt x="6286401" y="2994618"/>
                  <a:pt x="6286615" y="2971464"/>
                  <a:pt x="6287037" y="3008578"/>
                </a:cubicBezTo>
                <a:cubicBezTo>
                  <a:pt x="6293795" y="3029535"/>
                  <a:pt x="6274405" y="3114154"/>
                  <a:pt x="6259150" y="3123139"/>
                </a:cubicBezTo>
                <a:cubicBezTo>
                  <a:pt x="6250085" y="3189063"/>
                  <a:pt x="6269067" y="3151280"/>
                  <a:pt x="6272249" y="3227854"/>
                </a:cubicBezTo>
                <a:cubicBezTo>
                  <a:pt x="6278775" y="3295842"/>
                  <a:pt x="6289216" y="3303765"/>
                  <a:pt x="6292288" y="3378383"/>
                </a:cubicBezTo>
                <a:cubicBezTo>
                  <a:pt x="6303894" y="3395995"/>
                  <a:pt x="6287498" y="3432581"/>
                  <a:pt x="6288328" y="3459618"/>
                </a:cubicBezTo>
                <a:cubicBezTo>
                  <a:pt x="6289158" y="3486653"/>
                  <a:pt x="6299937" y="3538735"/>
                  <a:pt x="6297272" y="3540603"/>
                </a:cubicBezTo>
                <a:cubicBezTo>
                  <a:pt x="6296849" y="3577379"/>
                  <a:pt x="6294184" y="3587943"/>
                  <a:pt x="6291001" y="3638374"/>
                </a:cubicBezTo>
                <a:cubicBezTo>
                  <a:pt x="6283026" y="3666794"/>
                  <a:pt x="6265833" y="3731744"/>
                  <a:pt x="6283592" y="3763609"/>
                </a:cubicBezTo>
                <a:cubicBezTo>
                  <a:pt x="6264286" y="3758340"/>
                  <a:pt x="6290177" y="3803150"/>
                  <a:pt x="6274068" y="3814506"/>
                </a:cubicBezTo>
                <a:cubicBezTo>
                  <a:pt x="6260645" y="3821643"/>
                  <a:pt x="6265372" y="3836902"/>
                  <a:pt x="6262850" y="3850454"/>
                </a:cubicBezTo>
                <a:cubicBezTo>
                  <a:pt x="6250418" y="3863479"/>
                  <a:pt x="6250660" y="3955243"/>
                  <a:pt x="6257357" y="3975474"/>
                </a:cubicBezTo>
                <a:cubicBezTo>
                  <a:pt x="6245091" y="4036737"/>
                  <a:pt x="6237535" y="4029237"/>
                  <a:pt x="6257889" y="4073155"/>
                </a:cubicBezTo>
                <a:cubicBezTo>
                  <a:pt x="6259272" y="4085906"/>
                  <a:pt x="6239882" y="4116397"/>
                  <a:pt x="6237441" y="4126638"/>
                </a:cubicBezTo>
                <a:lnTo>
                  <a:pt x="6245587" y="4172738"/>
                </a:lnTo>
                <a:lnTo>
                  <a:pt x="6235772" y="4176721"/>
                </a:lnTo>
                <a:lnTo>
                  <a:pt x="6233287" y="4195136"/>
                </a:lnTo>
                <a:lnTo>
                  <a:pt x="6234619" y="4280850"/>
                </a:lnTo>
                <a:cubicBezTo>
                  <a:pt x="6239453" y="4320763"/>
                  <a:pt x="6223309" y="4337596"/>
                  <a:pt x="6219318" y="4402526"/>
                </a:cubicBezTo>
                <a:cubicBezTo>
                  <a:pt x="6205466" y="4516209"/>
                  <a:pt x="6216183" y="4588729"/>
                  <a:pt x="6216810" y="4651172"/>
                </a:cubicBezTo>
                <a:cubicBezTo>
                  <a:pt x="6217673" y="4756959"/>
                  <a:pt x="6228654" y="4824005"/>
                  <a:pt x="6225945" y="4916779"/>
                </a:cubicBezTo>
                <a:cubicBezTo>
                  <a:pt x="6217032" y="4993010"/>
                  <a:pt x="6264271" y="4984591"/>
                  <a:pt x="6230174" y="5051379"/>
                </a:cubicBezTo>
                <a:cubicBezTo>
                  <a:pt x="6235713" y="5056951"/>
                  <a:pt x="6239420" y="5163714"/>
                  <a:pt x="6242600" y="5170879"/>
                </a:cubicBezTo>
                <a:lnTo>
                  <a:pt x="6235996" y="5216428"/>
                </a:lnTo>
                <a:lnTo>
                  <a:pt x="6214638" y="5285298"/>
                </a:lnTo>
                <a:cubicBezTo>
                  <a:pt x="6211392" y="5297492"/>
                  <a:pt x="6225576" y="5312063"/>
                  <a:pt x="6228432" y="5317696"/>
                </a:cubicBezTo>
                <a:lnTo>
                  <a:pt x="6246496" y="5398787"/>
                </a:lnTo>
                <a:lnTo>
                  <a:pt x="6244793" y="5399530"/>
                </a:lnTo>
                <a:lnTo>
                  <a:pt x="6241695" y="5406948"/>
                </a:lnTo>
                <a:lnTo>
                  <a:pt x="6267461" y="5499413"/>
                </a:lnTo>
                <a:cubicBezTo>
                  <a:pt x="6285387" y="5533848"/>
                  <a:pt x="6284888" y="5550029"/>
                  <a:pt x="6295987" y="5582659"/>
                </a:cubicBezTo>
                <a:cubicBezTo>
                  <a:pt x="6311253" y="5681724"/>
                  <a:pt x="6295439" y="5695558"/>
                  <a:pt x="6364803" y="5784263"/>
                </a:cubicBezTo>
                <a:cubicBezTo>
                  <a:pt x="6379348" y="5818651"/>
                  <a:pt x="6412475" y="5906802"/>
                  <a:pt x="6423050" y="5922637"/>
                </a:cubicBezTo>
                <a:cubicBezTo>
                  <a:pt x="6445210" y="5973612"/>
                  <a:pt x="6468179" y="6023873"/>
                  <a:pt x="6497767" y="6090108"/>
                </a:cubicBezTo>
                <a:cubicBezTo>
                  <a:pt x="6571895" y="6150548"/>
                  <a:pt x="6572491" y="6236583"/>
                  <a:pt x="6606710" y="6281543"/>
                </a:cubicBezTo>
                <a:cubicBezTo>
                  <a:pt x="6633675" y="6335892"/>
                  <a:pt x="6654357" y="6388782"/>
                  <a:pt x="6667540" y="6443715"/>
                </a:cubicBezTo>
                <a:cubicBezTo>
                  <a:pt x="6685192" y="6466826"/>
                  <a:pt x="6650500" y="6508701"/>
                  <a:pt x="6659722" y="6550105"/>
                </a:cubicBezTo>
                <a:cubicBezTo>
                  <a:pt x="6665926" y="6645044"/>
                  <a:pt x="6669126" y="6627536"/>
                  <a:pt x="6671805" y="6687397"/>
                </a:cubicBezTo>
                <a:cubicBezTo>
                  <a:pt x="6682671" y="6733683"/>
                  <a:pt x="6665210" y="6772117"/>
                  <a:pt x="6669658" y="6806602"/>
                </a:cubicBezTo>
                <a:cubicBezTo>
                  <a:pt x="6661174" y="6812658"/>
                  <a:pt x="6667097" y="6831470"/>
                  <a:pt x="6675783" y="6850325"/>
                </a:cubicBezTo>
                <a:lnTo>
                  <a:pt x="6679704" y="6858000"/>
                </a:lnTo>
                <a:lnTo>
                  <a:pt x="4532241" y="6858000"/>
                </a:lnTo>
                <a:lnTo>
                  <a:pt x="120859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758DC07-ABD1-4962-8FC2-24445A12B1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5184" y="2194102"/>
            <a:ext cx="5352287" cy="390858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sz="2000" dirty="0">
              <a:solidFill>
                <a:srgbClr val="405057"/>
              </a:solidFill>
            </a:endParaRP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Van welke pijn of ‘demonen’ heeft Jezus jou bevrijd? </a:t>
            </a:r>
          </a:p>
          <a:p>
            <a:pPr marL="0" indent="0">
              <a:buNone/>
            </a:pPr>
            <a:r>
              <a:rPr lang="nl-NL" dirty="0"/>
              <a:t>Welke zonden wil je aan Jezus belijden? </a:t>
            </a:r>
          </a:p>
          <a:p>
            <a:pPr marL="0" indent="0">
              <a:buNone/>
            </a:pP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61098064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1983</Words>
  <Application>Microsoft Office PowerPoint</Application>
  <PresentationFormat>Breedbeeld</PresentationFormat>
  <Paragraphs>354</Paragraphs>
  <Slides>50</Slides>
  <Notes>7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50</vt:i4>
      </vt:variant>
    </vt:vector>
  </HeadingPairs>
  <TitlesOfParts>
    <vt:vector size="54" baseType="lpstr">
      <vt:lpstr>Aptos</vt:lpstr>
      <vt:lpstr>Aptos Display</vt:lpstr>
      <vt:lpstr>Arial</vt:lpstr>
      <vt:lpstr>Kantoorthema</vt:lpstr>
      <vt:lpstr>Paasprogramma 2025</vt:lpstr>
      <vt:lpstr>Zingen: Psalm 118:1 </vt:lpstr>
      <vt:lpstr>Zingen: Opwekking 575 </vt:lpstr>
      <vt:lpstr>Zingen: Opwekking 575 </vt:lpstr>
      <vt:lpstr>Zingen: Opwekking 575 </vt:lpstr>
      <vt:lpstr>Zingen: Opwekking 575 </vt:lpstr>
      <vt:lpstr>Gebed </vt:lpstr>
      <vt:lpstr>Bijbellezing </vt:lpstr>
      <vt:lpstr>Kruismoment  </vt:lpstr>
      <vt:lpstr>Bijbellezing </vt:lpstr>
      <vt:lpstr>Zingen: Psalm 108:1, 2</vt:lpstr>
      <vt:lpstr>Zingen: Psalm 108:1, 2</vt:lpstr>
      <vt:lpstr>Zingen: Op toonhoogte 124</vt:lpstr>
      <vt:lpstr>Zingen: Op toonhoogte 124</vt:lpstr>
      <vt:lpstr>Meditatie  </vt:lpstr>
      <vt:lpstr>Bijbellezing </vt:lpstr>
      <vt:lpstr>Zingen: Liedboek voor de Kerken 133 </vt:lpstr>
      <vt:lpstr>Zingen: Liedboek voor de Kerken 133 </vt:lpstr>
      <vt:lpstr>Zingen: Liedboek voor de Kerken 133 </vt:lpstr>
      <vt:lpstr>Gedicht  Vader, in uw handen leg Ik mijn geest</vt:lpstr>
      <vt:lpstr>Gedicht  Vader, in uw handen leg Ik mijn geest</vt:lpstr>
      <vt:lpstr>Gedicht  Vader, in uw handen leg Ik mijn geest</vt:lpstr>
      <vt:lpstr>Kruismoment  </vt:lpstr>
      <vt:lpstr>Bijbellezing </vt:lpstr>
      <vt:lpstr>Zingen: Psalm 88: 8, 4 OB</vt:lpstr>
      <vt:lpstr>Zingen: Psalm 88: 8, 4 OB</vt:lpstr>
      <vt:lpstr>Zingen: Psalm 88: 8, 4 NB</vt:lpstr>
      <vt:lpstr>Zingen: Psalm 88: 8, 4 NB</vt:lpstr>
      <vt:lpstr>Luisteren </vt:lpstr>
      <vt:lpstr>Bijbellezing </vt:lpstr>
      <vt:lpstr>Gedicht  </vt:lpstr>
      <vt:lpstr>Gedicht  </vt:lpstr>
      <vt:lpstr>Gedicht  </vt:lpstr>
      <vt:lpstr>Zingen: Liedboek voor de Kerken 182</vt:lpstr>
      <vt:lpstr>Zingen: Liedboek voor de Kerken 182</vt:lpstr>
      <vt:lpstr>Zingen: Liedboek voor de Kerken 182</vt:lpstr>
      <vt:lpstr>Zingen: Liedboek voor de Kerken 182</vt:lpstr>
      <vt:lpstr>Zingen: Sela Ik leef </vt:lpstr>
      <vt:lpstr>Zingen: Sela Ik leef </vt:lpstr>
      <vt:lpstr>Zingen: Sela Ik leef </vt:lpstr>
      <vt:lpstr>Zingen: Sela Ik leef </vt:lpstr>
      <vt:lpstr>Kruismoment  </vt:lpstr>
      <vt:lpstr>Bijbellezing </vt:lpstr>
      <vt:lpstr>Gebed </vt:lpstr>
      <vt:lpstr>Bijbellezing </vt:lpstr>
      <vt:lpstr>Kruismoment  </vt:lpstr>
      <vt:lpstr>Zingen: Opwekking 218</vt:lpstr>
      <vt:lpstr>Zingen: Opwekking 218</vt:lpstr>
      <vt:lpstr>Zingen: Opwekking 218</vt:lpstr>
      <vt:lpstr>Paasprogramma 2025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Geertje Fokkema</dc:creator>
  <cp:lastModifiedBy>Geertje Fokkema</cp:lastModifiedBy>
  <cp:revision>1</cp:revision>
  <dcterms:created xsi:type="dcterms:W3CDTF">2025-01-29T18:15:37Z</dcterms:created>
  <dcterms:modified xsi:type="dcterms:W3CDTF">2025-01-29T19:21:11Z</dcterms:modified>
</cp:coreProperties>
</file>