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5" r:id="rId7"/>
    <p:sldId id="266" r:id="rId8"/>
    <p:sldId id="267" r:id="rId9"/>
    <p:sldId id="268" r:id="rId10"/>
    <p:sldId id="269" r:id="rId11"/>
    <p:sldId id="270" r:id="rId12"/>
    <p:sldId id="271" r:id="rId13"/>
    <p:sldId id="261" r:id="rId14"/>
    <p:sldId id="272" r:id="rId15"/>
    <p:sldId id="262" r:id="rId16"/>
    <p:sldId id="273" r:id="rId17"/>
    <p:sldId id="274" r:id="rId18"/>
    <p:sldId id="276" r:id="rId19"/>
    <p:sldId id="275" r:id="rId20"/>
    <p:sldId id="277" r:id="rId21"/>
    <p:sldId id="278" r:id="rId22"/>
    <p:sldId id="263" r:id="rId23"/>
    <p:sldId id="279" r:id="rId24"/>
    <p:sldId id="280" r:id="rId25"/>
    <p:sldId id="281" r:id="rId26"/>
    <p:sldId id="264" r:id="rId27"/>
    <p:sldId id="282" r:id="rId28"/>
    <p:sldId id="283" r:id="rId29"/>
    <p:sldId id="284" r:id="rId30"/>
    <p:sldId id="285" r:id="rId31"/>
    <p:sldId id="286" r:id="rId32"/>
    <p:sldId id="289" r:id="rId33"/>
    <p:sldId id="290" r:id="rId34"/>
    <p:sldId id="291" r:id="rId35"/>
    <p:sldId id="292" r:id="rId36"/>
    <p:sldId id="293" r:id="rId37"/>
    <p:sldId id="294" r:id="rId38"/>
    <p:sldId id="295" r:id="rId39"/>
    <p:sldId id="287" r:id="rId40"/>
    <p:sldId id="296" r:id="rId41"/>
    <p:sldId id="297" r:id="rId42"/>
    <p:sldId id="298" r:id="rId43"/>
    <p:sldId id="288" r:id="rId44"/>
    <p:sldId id="300" r:id="rId45"/>
    <p:sldId id="301" r:id="rId46"/>
    <p:sldId id="302" r:id="rId47"/>
    <p:sldId id="299" r:id="rId48"/>
    <p:sldId id="304" r:id="rId49"/>
    <p:sldId id="306" r:id="rId50"/>
    <p:sldId id="307" r:id="rId51"/>
    <p:sldId id="305" r:id="rId52"/>
    <p:sldId id="308" r:id="rId53"/>
    <p:sldId id="303" r:id="rId54"/>
    <p:sldId id="309" r:id="rId55"/>
    <p:sldId id="311" r:id="rId56"/>
    <p:sldId id="310" r:id="rId57"/>
    <p:sldId id="312" r:id="rId58"/>
    <p:sldId id="314" r:id="rId59"/>
    <p:sldId id="315" r:id="rId6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5FF"/>
    <a:srgbClr val="33BF0C"/>
    <a:srgbClr val="ED0131"/>
    <a:srgbClr val="FD9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BCA01-565F-F72B-37D4-EABA6F0E446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1732B1D-905C-9F1C-D787-C6948F4C6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33B7AB-8CB0-37D8-CF30-7722295BC1FC}"/>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CEA948A4-97FB-7EF2-975C-48FF23726A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AB94D7-F5BB-07FE-007A-4A5B7ECA87EF}"/>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135728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C1EB4-501A-A9D4-B4CC-770C347252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6F02830-CE98-A3D8-81FD-D08C90CE1F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1CDE01-BBE6-5569-C754-5BCF1A4DB176}"/>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0664EFEA-769C-9207-A00A-E727B26614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7427D9-0796-4299-F6E8-881B8532A042}"/>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37606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08A137-A19A-06DD-5BA5-B7237CA1A02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0CC296A-E61F-3928-0557-BE528514348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24256E-7015-C027-BB8C-489040B1A673}"/>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D87C7082-AD34-4B36-FF32-E3F4E9D8C7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9B549A-24AE-66E4-1B43-DAB1FB006833}"/>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6087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2F2BF-D769-883F-0B29-EC327B6430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E135670-F5E6-A1D3-6A62-1D76B9F9C18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D6C24F-F485-F114-A6F6-3A896D4A47B2}"/>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8002F556-D370-3237-6F9E-E010EE2834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135344-6BE3-B146-3700-47FD4931A5B9}"/>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143605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69773-3A0A-D02F-4706-A22F890DB54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351C03-C2D6-5BDF-D161-21190EA36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6997C6-E96B-28F0-5AFE-0E2E98D4BB06}"/>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BF71FC6B-3C69-B211-700C-4A192B1E94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9B2124-44A1-315E-BD19-032E7450A31F}"/>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332544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F10A1-96C3-2DD6-ED0A-DD30B3CCA2A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383270-6AD2-056F-67E5-8A8C2852FC7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D00DFF-9919-B191-74A7-EB9AB25B18D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E1D0419-EFC6-47D7-D431-4C7ED2FE8FCE}"/>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6" name="Tijdelijke aanduiding voor voettekst 5">
            <a:extLst>
              <a:ext uri="{FF2B5EF4-FFF2-40B4-BE49-F238E27FC236}">
                <a16:creationId xmlns:a16="http://schemas.microsoft.com/office/drawing/2014/main" id="{34563FE8-C3AF-DDD9-8730-BFB1E6A8D7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CBD99E-203E-7BB1-C385-903768104D99}"/>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282245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5EDFE-A097-015D-1231-FCC2828150C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31FD578-0A4D-C841-25B0-846DA790C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10AAF74-9628-412D-2039-4FB44829E1A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86F570B-A7CE-32CB-4EFC-A9ADC6CC4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8E0D9BC-CD6B-5C99-1ED4-E3873ED047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25F198-3E7D-8A52-FA1B-66A33623815E}"/>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8" name="Tijdelijke aanduiding voor voettekst 7">
            <a:extLst>
              <a:ext uri="{FF2B5EF4-FFF2-40B4-BE49-F238E27FC236}">
                <a16:creationId xmlns:a16="http://schemas.microsoft.com/office/drawing/2014/main" id="{1458FC91-B836-59C6-0101-6028744DE6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C109CC-AA88-214C-41ED-C95BF5CB6066}"/>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417008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C7803-71FF-7D6E-D11D-6017912D73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776FA7F-92C3-4555-B8D8-7EDDC651E5F7}"/>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4" name="Tijdelijke aanduiding voor voettekst 3">
            <a:extLst>
              <a:ext uri="{FF2B5EF4-FFF2-40B4-BE49-F238E27FC236}">
                <a16:creationId xmlns:a16="http://schemas.microsoft.com/office/drawing/2014/main" id="{0DF365AA-4AFA-097B-9845-8186F9E426D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E1EA60F-3A58-249A-A55F-E99F5C5F8A52}"/>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336304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DFAB72B-7ED8-A4EF-CC79-46DE86EC5256}"/>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3" name="Tijdelijke aanduiding voor voettekst 2">
            <a:extLst>
              <a:ext uri="{FF2B5EF4-FFF2-40B4-BE49-F238E27FC236}">
                <a16:creationId xmlns:a16="http://schemas.microsoft.com/office/drawing/2014/main" id="{56E635AD-448F-9210-5BCC-6E6934CA93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C2B1DA1-8474-3651-F3B0-A966B54FCC05}"/>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132398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3A709-627D-27C1-9A95-49C89B19D8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14398F3-2082-0948-948C-1B3EF01A2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A6900F-6C62-699E-BD06-9DCE3232F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C47E3B9-6941-1B2D-ECCC-3FA0A91E70DD}"/>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6" name="Tijdelijke aanduiding voor voettekst 5">
            <a:extLst>
              <a:ext uri="{FF2B5EF4-FFF2-40B4-BE49-F238E27FC236}">
                <a16:creationId xmlns:a16="http://schemas.microsoft.com/office/drawing/2014/main" id="{8CA76C72-C74E-1564-F371-4AA7F5E537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16B622-477F-AF18-ACCE-BB4EAF5DD101}"/>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341984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2878E-1998-3F43-389F-B0529EEC9D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FB8784-C10E-2471-445F-05C67A57D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8FA8D6-6AEC-49C1-7EB8-51F2B8C73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6CCD565-B914-B50A-9D6C-A0E08475BC85}"/>
              </a:ext>
            </a:extLst>
          </p:cNvPr>
          <p:cNvSpPr>
            <a:spLocks noGrp="1"/>
          </p:cNvSpPr>
          <p:nvPr>
            <p:ph type="dt" sz="half" idx="10"/>
          </p:nvPr>
        </p:nvSpPr>
        <p:spPr/>
        <p:txBody>
          <a:bodyPr/>
          <a:lstStyle/>
          <a:p>
            <a:fld id="{FD49F0A0-51E3-4D42-BB13-FF55A1212E54}" type="datetimeFigureOut">
              <a:rPr lang="nl-NL" smtClean="0"/>
              <a:t>6-12-2023</a:t>
            </a:fld>
            <a:endParaRPr lang="nl-NL"/>
          </a:p>
        </p:txBody>
      </p:sp>
      <p:sp>
        <p:nvSpPr>
          <p:cNvPr id="6" name="Tijdelijke aanduiding voor voettekst 5">
            <a:extLst>
              <a:ext uri="{FF2B5EF4-FFF2-40B4-BE49-F238E27FC236}">
                <a16:creationId xmlns:a16="http://schemas.microsoft.com/office/drawing/2014/main" id="{E6386A3F-2CC0-8FB5-A39E-942AF4FFA4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659A31-2065-3F0F-57E5-250E9A5C73C6}"/>
              </a:ext>
            </a:extLst>
          </p:cNvPr>
          <p:cNvSpPr>
            <a:spLocks noGrp="1"/>
          </p:cNvSpPr>
          <p:nvPr>
            <p:ph type="sldNum" sz="quarter" idx="12"/>
          </p:nvPr>
        </p:nvSpPr>
        <p:spPr/>
        <p:txBody>
          <a:bodyPr/>
          <a:lstStyle/>
          <a:p>
            <a:fld id="{C3B7087D-76B9-4BBF-A356-E66C89143FE0}" type="slidenum">
              <a:rPr lang="nl-NL" smtClean="0"/>
              <a:t>‹nr.›</a:t>
            </a:fld>
            <a:endParaRPr lang="nl-NL"/>
          </a:p>
        </p:txBody>
      </p:sp>
    </p:spTree>
    <p:extLst>
      <p:ext uri="{BB962C8B-B14F-4D97-AF65-F5344CB8AC3E}">
        <p14:creationId xmlns:p14="http://schemas.microsoft.com/office/powerpoint/2010/main" val="298530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2DE846-2A78-BDBF-087B-2830EC56B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3E7F02-5257-58EB-2FA7-0CC554735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E8F0DA-CEFF-2B6D-D3BE-4B8FAA86E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9F0A0-51E3-4D42-BB13-FF55A1212E54}"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4104E10C-1825-BF6A-678D-14EDB5F67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1B9C593-6C05-2C76-D8A5-2A17B6780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7087D-76B9-4BBF-A356-E66C89143FE0}" type="slidenum">
              <a:rPr lang="nl-NL" smtClean="0"/>
              <a:t>‹nr.›</a:t>
            </a:fld>
            <a:endParaRPr lang="nl-NL"/>
          </a:p>
        </p:txBody>
      </p:sp>
    </p:spTree>
    <p:extLst>
      <p:ext uri="{BB962C8B-B14F-4D97-AF65-F5344CB8AC3E}">
        <p14:creationId xmlns:p14="http://schemas.microsoft.com/office/powerpoint/2010/main" val="353137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917192F-A61F-4551-8476-208338972FAF}"/>
              </a:ext>
            </a:extLst>
          </p:cNvPr>
          <p:cNvPicPr>
            <a:picLocks noChangeAspect="1"/>
          </p:cNvPicPr>
          <p:nvPr/>
        </p:nvPicPr>
        <p:blipFill rotWithShape="1">
          <a:blip r:embed="rId2"/>
          <a:srcRect t="14347" r="9089" b="13730"/>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29A1AE-6E4E-FE03-65D6-25F6F05D2D52}"/>
              </a:ext>
            </a:extLst>
          </p:cNvPr>
          <p:cNvSpPr>
            <a:spLocks noGrp="1"/>
          </p:cNvSpPr>
          <p:nvPr>
            <p:ph type="ctrTitle"/>
          </p:nvPr>
        </p:nvSpPr>
        <p:spPr>
          <a:xfrm>
            <a:off x="477981" y="1122363"/>
            <a:ext cx="4418110" cy="3204134"/>
          </a:xfrm>
        </p:spPr>
        <p:txBody>
          <a:bodyPr anchor="b">
            <a:normAutofit/>
          </a:bodyPr>
          <a:lstStyle/>
          <a:p>
            <a:pPr algn="l"/>
            <a:r>
              <a:rPr lang="nl-NL" sz="4800" dirty="0">
                <a:solidFill>
                  <a:schemeClr val="bg1"/>
                </a:solidFill>
              </a:rPr>
              <a:t>Hij zal Vrede zijn</a:t>
            </a:r>
          </a:p>
        </p:txBody>
      </p:sp>
      <p:sp>
        <p:nvSpPr>
          <p:cNvPr id="3" name="Ondertitel 2">
            <a:extLst>
              <a:ext uri="{FF2B5EF4-FFF2-40B4-BE49-F238E27FC236}">
                <a16:creationId xmlns:a16="http://schemas.microsoft.com/office/drawing/2014/main" id="{B0F15934-D642-6D5E-9C4C-FA70962815A7}"/>
              </a:ext>
            </a:extLst>
          </p:cNvPr>
          <p:cNvSpPr>
            <a:spLocks noGrp="1"/>
          </p:cNvSpPr>
          <p:nvPr>
            <p:ph type="subTitle" idx="1"/>
          </p:nvPr>
        </p:nvSpPr>
        <p:spPr>
          <a:xfrm>
            <a:off x="477980" y="4872922"/>
            <a:ext cx="4023359" cy="1208141"/>
          </a:xfrm>
        </p:spPr>
        <p:txBody>
          <a:bodyPr>
            <a:normAutofit/>
          </a:bodyPr>
          <a:lstStyle/>
          <a:p>
            <a:pPr algn="l"/>
            <a:endParaRPr lang="nl-NL" sz="2000" dirty="0">
              <a:solidFill>
                <a:schemeClr val="bg1"/>
              </a:solidFill>
            </a:endParaRPr>
          </a:p>
          <a:p>
            <a:pPr algn="l"/>
            <a:r>
              <a:rPr lang="nl-NL" sz="3200" dirty="0">
                <a:solidFill>
                  <a:schemeClr val="bg1"/>
                </a:solidFill>
              </a:rPr>
              <a:t>Kerstprogramma 2023 </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296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98:2 en 4 OB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6323682" cy="4192929"/>
          </a:xfrm>
          <a:prstGeom prst="rect">
            <a:avLst/>
          </a:prstGeom>
        </p:spPr>
        <p:txBody>
          <a:bodyPr vert="horz" lIns="91440" tIns="45720" rIns="91440" bIns="45720" rtlCol="0">
            <a:normAutofit/>
          </a:bodyPr>
          <a:lstStyle/>
          <a:p>
            <a:pPr>
              <a:lnSpc>
                <a:spcPct val="107000"/>
              </a:lnSpc>
              <a:spcAft>
                <a:spcPts val="800"/>
              </a:spcAft>
            </a:pPr>
            <a:r>
              <a:rPr lang="nl-NL" sz="2600" dirty="0">
                <a:solidFill>
                  <a:srgbClr val="000000"/>
                </a:solidFill>
                <a:effectLst/>
                <a:latin typeface="Calibri" panose="020F0502020204030204" pitchFamily="34" charset="0"/>
                <a:ea typeface="Calibri" panose="020F0502020204030204" pitchFamily="34" charset="0"/>
              </a:rPr>
              <a:t>Laat al de stromen vrolijk zingen,</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De handen klappen naar omhoog;</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't Gebergte vol van vreugde springen</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En </a:t>
            </a:r>
            <a:r>
              <a:rPr lang="nl-NL" sz="2600" dirty="0" err="1">
                <a:solidFill>
                  <a:srgbClr val="000000"/>
                </a:solidFill>
                <a:effectLst/>
                <a:latin typeface="Calibri" panose="020F0502020204030204" pitchFamily="34" charset="0"/>
                <a:ea typeface="Calibri" panose="020F0502020204030204" pitchFamily="34" charset="0"/>
              </a:rPr>
              <a:t>hupp'len</a:t>
            </a:r>
            <a:r>
              <a:rPr lang="nl-NL" sz="2600" dirty="0">
                <a:solidFill>
                  <a:srgbClr val="000000"/>
                </a:solidFill>
                <a:effectLst/>
                <a:latin typeface="Calibri" panose="020F0502020204030204" pitchFamily="34" charset="0"/>
                <a:ea typeface="Calibri" panose="020F0502020204030204" pitchFamily="34" charset="0"/>
              </a:rPr>
              <a:t> voor des HEEREN oog:</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Hij komt, Hij komt, om d' aard' te richten,</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De wereld in gerechtigheid;</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Al 't volk, daar 't wreed geweld moet 						zwichten,</a:t>
            </a:r>
            <a:br>
              <a:rPr lang="nl-NL" sz="2600" dirty="0">
                <a:effectLst/>
                <a:latin typeface="Calibri" panose="020F0502020204030204" pitchFamily="34" charset="0"/>
                <a:ea typeface="Calibri" panose="020F0502020204030204" pitchFamily="34" charset="0"/>
              </a:rPr>
            </a:br>
            <a:r>
              <a:rPr lang="nl-NL" sz="2600" dirty="0">
                <a:solidFill>
                  <a:srgbClr val="000000"/>
                </a:solidFill>
                <a:effectLst/>
                <a:latin typeface="Calibri" panose="020F0502020204030204" pitchFamily="34" charset="0"/>
                <a:ea typeface="Calibri" panose="020F0502020204030204" pitchFamily="34" charset="0"/>
              </a:rPr>
              <a:t>Wordt in rechtmatigheid geleid.</a:t>
            </a:r>
            <a:endParaRPr lang="nl-NL"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15601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98:2 en 4 NB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 Hij is ons getrouw gebleven,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heeft in goedertierenheid,</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naar de belofte eens gegeven,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huis van Israël bevrijd.</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volk is veilig in zijn handen.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heeft zijn heerlijkheid ontvouwd.</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Zo werd tot in de verste landen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heil van onze God aanschouwd.</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20637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98:2 en 4 NB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rPr>
              <a:t>Laat alle zeeën, alle landen</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Hem prijzen met een blij geluid.</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Rivieren klappen in de handen,</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de bergen jubelen het uit.</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Hij komt, Hij komt de aarde richten,</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Hij komt, o volken weest verblijd,</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Hij komt zijn koninkrijk hier stichten,</a:t>
            </a:r>
            <a:br>
              <a:rPr lang="nl-NL" sz="2800" dirty="0">
                <a:effectLst/>
                <a:latin typeface="Calibri" panose="020F0502020204030204" pitchFamily="34" charset="0"/>
                <a:ea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rPr>
              <a:t>zijn heil en zijn gerechtigheid.</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3233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a:t>Lukas 1: 26-31</a:t>
            </a:r>
          </a:p>
        </p:txBody>
      </p:sp>
    </p:spTree>
    <p:extLst>
      <p:ext uri="{BB962C8B-B14F-4D97-AF65-F5344CB8AC3E}">
        <p14:creationId xmlns:p14="http://schemas.microsoft.com/office/powerpoint/2010/main" val="190687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685F0-53F4-58C2-DCC2-63F6DD0FADBA}"/>
              </a:ext>
            </a:extLst>
          </p:cNvPr>
          <p:cNvSpPr>
            <a:spLocks noGrp="1"/>
          </p:cNvSpPr>
          <p:nvPr>
            <p:ph type="title"/>
          </p:nvPr>
        </p:nvSpPr>
        <p:spPr/>
        <p:txBody>
          <a:bodyPr/>
          <a:lstStyle/>
          <a:p>
            <a:r>
              <a:rPr lang="nl-NL" sz="3600" b="1" dirty="0">
                <a:solidFill>
                  <a:srgbClr val="33BF0C"/>
                </a:solidFill>
              </a:rPr>
              <a:t>Belijdenis</a:t>
            </a:r>
            <a:r>
              <a:rPr lang="nl-NL" dirty="0"/>
              <a:t> </a:t>
            </a:r>
          </a:p>
        </p:txBody>
      </p:sp>
      <p:sp>
        <p:nvSpPr>
          <p:cNvPr id="3" name="Tijdelijke aanduiding voor inhoud 2">
            <a:extLst>
              <a:ext uri="{FF2B5EF4-FFF2-40B4-BE49-F238E27FC236}">
                <a16:creationId xmlns:a16="http://schemas.microsoft.com/office/drawing/2014/main" id="{84C6F582-4991-C41F-D65C-45093F50A48E}"/>
              </a:ext>
            </a:extLst>
          </p:cNvPr>
          <p:cNvSpPr>
            <a:spLocks noGrp="1"/>
          </p:cNvSpPr>
          <p:nvPr>
            <p:ph idx="1"/>
          </p:nvPr>
        </p:nvSpPr>
        <p:spPr>
          <a:xfrm>
            <a:off x="838200" y="1869693"/>
            <a:ext cx="8467846" cy="4351338"/>
          </a:xfrm>
        </p:spPr>
        <p:txBody>
          <a:bodyPr/>
          <a:lstStyle/>
          <a:p>
            <a:pPr marL="0" indent="0">
              <a:lnSpc>
                <a:spcPct val="107000"/>
              </a:lnSpc>
              <a:spcAft>
                <a:spcPts val="800"/>
              </a:spcAft>
              <a:buNone/>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Ik geloof in één Heere Jezus Christus, de eniggeboren Zoon van God, geboren uit de Vader, voor alle eeuwen: God uit God, Licht uit Licht, waarachtig God uit waarachtig God; geboren, niet gemaakt, van hetzelfde Wezen met de Vader, door Wien alle dingen gemaakt zijn. Die om ons mensen en om onze zaligheid, is neer gekomen uit de hemel, en vlees is geworden van de Heilige Geest uit de maagd Maria, en mens geworden is.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F9680596-CA2D-0673-E9AA-601C6FD83F52}"/>
              </a:ext>
            </a:extLst>
          </p:cNvPr>
          <p:cNvPicPr>
            <a:picLocks noChangeAspect="1"/>
          </p:cNvPicPr>
          <p:nvPr/>
        </p:nvPicPr>
        <p:blipFill>
          <a:blip r:embed="rId2"/>
          <a:stretch>
            <a:fillRect/>
          </a:stretch>
        </p:blipFill>
        <p:spPr>
          <a:xfrm>
            <a:off x="9176795" y="3842795"/>
            <a:ext cx="3015205" cy="3015205"/>
          </a:xfrm>
          <a:prstGeom prst="rect">
            <a:avLst/>
          </a:prstGeom>
        </p:spPr>
      </p:pic>
    </p:spTree>
    <p:extLst>
      <p:ext uri="{BB962C8B-B14F-4D97-AF65-F5344CB8AC3E}">
        <p14:creationId xmlns:p14="http://schemas.microsoft.com/office/powerpoint/2010/main" val="263493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a:t>Lukas 1: 32-38</a:t>
            </a:r>
          </a:p>
        </p:txBody>
      </p:sp>
    </p:spTree>
    <p:extLst>
      <p:ext uri="{BB962C8B-B14F-4D97-AF65-F5344CB8AC3E}">
        <p14:creationId xmlns:p14="http://schemas.microsoft.com/office/powerpoint/2010/main" val="3319708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Lofzang</a:t>
            </a:r>
            <a:r>
              <a:rPr lang="en-US" sz="3600" b="1" dirty="0">
                <a:solidFill>
                  <a:srgbClr val="FD9A00"/>
                </a:solidFill>
              </a:rPr>
              <a:t> van Maria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Mijn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ziel verheft Gods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eer;</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Mijn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geest mag blij den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Heer’,</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Mijn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Zaligmaker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noemen,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haar lagen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staat,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dienstmaagd niet ver</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smaadt,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Maar van Zijn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gunst doet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roemen.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39566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Lofzang</a:t>
            </a:r>
            <a:r>
              <a:rPr lang="en-US" sz="3600" b="1" dirty="0">
                <a:solidFill>
                  <a:srgbClr val="FD9A00"/>
                </a:solidFill>
              </a:rPr>
              <a:t> van Maria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Hoe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heilig is Zijn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Naam!</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volk bij volk </a:t>
            </a:r>
            <a:r>
              <a:rPr lang="nl-NL" sz="2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zaâm</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Barm</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hartigheid ver</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wachten;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de zalig</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heid,</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Voor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Hem vreest, be</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reidt,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Door al de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nage</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slachten.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40345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Lofzang</a:t>
            </a:r>
            <a:r>
              <a:rPr lang="en-US" sz="3600" b="1" dirty="0">
                <a:solidFill>
                  <a:srgbClr val="FD9A00"/>
                </a:solidFill>
              </a:rPr>
              <a:t> van Maria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HEEREN arm is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sterk;</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deed een krachtig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werk;</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hoog zijn van ge</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voelen,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Heeft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verstrooid, ver</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ward,</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alles, wat het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hart,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Dier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trotsen</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mocht be</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doelen.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82961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Lofzang</a:t>
            </a:r>
            <a:r>
              <a:rPr lang="en-US" sz="3600" b="1" dirty="0">
                <a:solidFill>
                  <a:srgbClr val="FD9A00"/>
                </a:solidFill>
              </a:rPr>
              <a:t> van Maria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goedheid klom ten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 Zijn </a:t>
            </a:r>
            <a:r>
              <a:rPr lang="nl-NL" sz="2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Isrel</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Naar ’t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heil, Zijn knecht be</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schoren;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lijk Hij, ons ten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troost,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Abram en zijn </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kroost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Voor eeuwig </a:t>
            </a:r>
            <a:r>
              <a:rPr lang="nl-NL"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had ge</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zworen.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04667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Hoe </a:t>
            </a:r>
            <a:r>
              <a:rPr lang="en-US" sz="3600" b="1" dirty="0" err="1">
                <a:solidFill>
                  <a:srgbClr val="FD9A00"/>
                </a:solidFill>
              </a:rPr>
              <a:t>zal</a:t>
            </a:r>
            <a:r>
              <a:rPr lang="en-US" sz="3600" b="1" dirty="0">
                <a:solidFill>
                  <a:srgbClr val="FD9A00"/>
                </a:solidFill>
              </a:rPr>
              <a:t> </a:t>
            </a:r>
            <a:r>
              <a:rPr lang="en-US" sz="3600" b="1" dirty="0" err="1">
                <a:solidFill>
                  <a:srgbClr val="FD9A00"/>
                </a:solidFill>
              </a:rPr>
              <a:t>ik</a:t>
            </a:r>
            <a:r>
              <a:rPr lang="en-US" sz="3600" b="1" dirty="0">
                <a:solidFill>
                  <a:srgbClr val="FD9A00"/>
                </a:solidFill>
              </a:rPr>
              <a:t> U </a:t>
            </a:r>
            <a:r>
              <a:rPr lang="en-US" sz="3600" b="1" dirty="0" err="1">
                <a:solidFill>
                  <a:srgbClr val="FD9A00"/>
                </a:solidFill>
              </a:rPr>
              <a:t>ontvangen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479055" cy="4192929"/>
          </a:xfrm>
          <a:prstGeom prst="rect">
            <a:avLst/>
          </a:prstGeom>
        </p:spPr>
        <p:txBody>
          <a:bodyPr vert="horz" lIns="91440" tIns="45720" rIns="91440" bIns="45720" rtlCol="0">
            <a:normAutofit/>
          </a:bodyPr>
          <a:lstStyle/>
          <a:p>
            <a:pPr>
              <a:lnSpc>
                <a:spcPct val="90000"/>
              </a:lnSpc>
              <a:spcAft>
                <a:spcPts val="600"/>
              </a:spcAft>
            </a:pPr>
            <a:r>
              <a:rPr lang="en-US" sz="3200" dirty="0">
                <a:effectLst/>
              </a:rPr>
              <a:t>Hoe </a:t>
            </a:r>
            <a:r>
              <a:rPr lang="en-US" sz="3200" dirty="0" err="1">
                <a:effectLst/>
              </a:rPr>
              <a:t>zal</a:t>
            </a:r>
            <a:r>
              <a:rPr lang="en-US" sz="3200" dirty="0">
                <a:effectLst/>
              </a:rPr>
              <a:t> </a:t>
            </a:r>
            <a:r>
              <a:rPr lang="en-US" sz="3200" dirty="0" err="1">
                <a:effectLst/>
              </a:rPr>
              <a:t>ik</a:t>
            </a:r>
            <a:r>
              <a:rPr lang="en-US" sz="3200" dirty="0">
                <a:effectLst/>
              </a:rPr>
              <a:t> U </a:t>
            </a:r>
            <a:r>
              <a:rPr lang="en-US" sz="3200" dirty="0" err="1">
                <a:effectLst/>
              </a:rPr>
              <a:t>ontvangen</a:t>
            </a:r>
            <a:r>
              <a:rPr lang="en-US" sz="3200" dirty="0">
                <a:effectLst/>
              </a:rPr>
              <a:t>,</a:t>
            </a:r>
            <a:br>
              <a:rPr lang="en-US" sz="3200" dirty="0">
                <a:effectLst/>
              </a:rPr>
            </a:br>
            <a:r>
              <a:rPr lang="en-US" sz="3200" dirty="0">
                <a:effectLst/>
              </a:rPr>
              <a:t>hoe wilt </a:t>
            </a:r>
            <a:r>
              <a:rPr lang="en-US" sz="3200" dirty="0" err="1">
                <a:effectLst/>
              </a:rPr>
              <a:t>Gij</a:t>
            </a:r>
            <a:r>
              <a:rPr lang="en-US" sz="3200" dirty="0">
                <a:effectLst/>
              </a:rPr>
              <a:t> </a:t>
            </a:r>
            <a:r>
              <a:rPr lang="en-US" sz="3200" dirty="0" err="1">
                <a:effectLst/>
              </a:rPr>
              <a:t>zijn</a:t>
            </a:r>
            <a:r>
              <a:rPr lang="en-US" sz="3200" dirty="0">
                <a:effectLst/>
              </a:rPr>
              <a:t> </a:t>
            </a:r>
            <a:r>
              <a:rPr lang="en-US" sz="3200" dirty="0" err="1">
                <a:effectLst/>
              </a:rPr>
              <a:t>ontmoet</a:t>
            </a:r>
            <a:r>
              <a:rPr lang="en-US" sz="3200" dirty="0">
                <a:effectLst/>
              </a:rPr>
              <a:t>,</a:t>
            </a:r>
            <a:br>
              <a:rPr lang="en-US" sz="3200" dirty="0">
                <a:effectLst/>
              </a:rPr>
            </a:br>
            <a:r>
              <a:rPr lang="en-US" sz="3200" dirty="0">
                <a:effectLst/>
              </a:rPr>
              <a:t>O, 's </a:t>
            </a:r>
            <a:r>
              <a:rPr lang="en-US" sz="3200" dirty="0" err="1">
                <a:effectLst/>
              </a:rPr>
              <a:t>werelds</a:t>
            </a:r>
            <a:r>
              <a:rPr lang="en-US" sz="3200" dirty="0">
                <a:effectLst/>
              </a:rPr>
              <a:t> </a:t>
            </a:r>
            <a:r>
              <a:rPr lang="en-US" sz="3200" dirty="0" err="1">
                <a:effectLst/>
              </a:rPr>
              <a:t>hoogst</a:t>
            </a:r>
            <a:r>
              <a:rPr lang="en-US" sz="3200" dirty="0">
                <a:effectLst/>
              </a:rPr>
              <a:t> </a:t>
            </a:r>
            <a:r>
              <a:rPr lang="en-US" sz="3200" dirty="0" err="1">
                <a:effectLst/>
              </a:rPr>
              <a:t>verlangen</a:t>
            </a:r>
            <a:r>
              <a:rPr lang="en-US" sz="3200" dirty="0">
                <a:effectLst/>
              </a:rPr>
              <a:t>,</a:t>
            </a:r>
            <a:br>
              <a:rPr lang="en-US" sz="3200" dirty="0">
                <a:effectLst/>
              </a:rPr>
            </a:br>
            <a:r>
              <a:rPr lang="en-US" sz="3200" dirty="0">
                <a:effectLst/>
              </a:rPr>
              <a:t>des </a:t>
            </a:r>
            <a:r>
              <a:rPr lang="en-US" sz="3200" dirty="0" err="1">
                <a:effectLst/>
              </a:rPr>
              <a:t>sterv'lings</a:t>
            </a:r>
            <a:r>
              <a:rPr lang="en-US" sz="3200" dirty="0">
                <a:effectLst/>
              </a:rPr>
              <a:t> </a:t>
            </a:r>
            <a:r>
              <a:rPr lang="en-US" sz="3200" dirty="0" err="1">
                <a:effectLst/>
              </a:rPr>
              <a:t>zaligst</a:t>
            </a:r>
            <a:r>
              <a:rPr lang="en-US" sz="3200" dirty="0">
                <a:effectLst/>
              </a:rPr>
              <a:t> </a:t>
            </a:r>
            <a:r>
              <a:rPr lang="en-US" sz="3200" dirty="0" err="1">
                <a:effectLst/>
              </a:rPr>
              <a:t>goed</a:t>
            </a:r>
            <a:r>
              <a:rPr lang="en-US" sz="3200" dirty="0">
                <a:effectLst/>
              </a:rPr>
              <a:t>?</a:t>
            </a:r>
            <a:br>
              <a:rPr lang="en-US" sz="3200" dirty="0">
                <a:effectLst/>
              </a:rPr>
            </a:br>
            <a:r>
              <a:rPr lang="en-US" sz="3200" dirty="0">
                <a:effectLst/>
              </a:rPr>
              <a:t>Dat </a:t>
            </a:r>
            <a:r>
              <a:rPr lang="en-US" sz="3200" dirty="0" err="1">
                <a:effectLst/>
              </a:rPr>
              <a:t>ons</a:t>
            </a:r>
            <a:r>
              <a:rPr lang="en-US" sz="3200" dirty="0">
                <a:effectLst/>
              </a:rPr>
              <a:t> </a:t>
            </a:r>
            <a:r>
              <a:rPr lang="en-US" sz="3200" dirty="0" err="1">
                <a:effectLst/>
              </a:rPr>
              <a:t>Uw</a:t>
            </a:r>
            <a:r>
              <a:rPr lang="en-US" sz="3200" dirty="0">
                <a:effectLst/>
              </a:rPr>
              <a:t> </a:t>
            </a:r>
            <a:r>
              <a:rPr lang="en-US" sz="3200" dirty="0" err="1">
                <a:effectLst/>
              </a:rPr>
              <a:t>Geest</a:t>
            </a:r>
            <a:r>
              <a:rPr lang="en-US" sz="3200" dirty="0">
                <a:effectLst/>
              </a:rPr>
              <a:t> </a:t>
            </a:r>
            <a:r>
              <a:rPr lang="en-US" sz="3200" dirty="0" err="1">
                <a:effectLst/>
              </a:rPr>
              <a:t>verlichte</a:t>
            </a:r>
            <a:r>
              <a:rPr lang="en-US" sz="3200" dirty="0">
                <a:effectLst/>
              </a:rPr>
              <a:t>!</a:t>
            </a:r>
            <a:br>
              <a:rPr lang="en-US" sz="3200" dirty="0">
                <a:effectLst/>
              </a:rPr>
            </a:br>
            <a:r>
              <a:rPr lang="en-US" sz="3200" dirty="0" err="1">
                <a:effectLst/>
              </a:rPr>
              <a:t>Houd</a:t>
            </a:r>
            <a:r>
              <a:rPr lang="en-US" sz="3200" dirty="0">
                <a:effectLst/>
              </a:rPr>
              <a:t> </a:t>
            </a:r>
            <a:r>
              <a:rPr lang="en-US" sz="3200" dirty="0" err="1">
                <a:effectLst/>
              </a:rPr>
              <a:t>zelf</a:t>
            </a:r>
            <a:r>
              <a:rPr lang="en-US" sz="3200" dirty="0">
                <a:effectLst/>
              </a:rPr>
              <a:t> de </a:t>
            </a:r>
            <a:r>
              <a:rPr lang="en-US" sz="3200" dirty="0" err="1">
                <a:effectLst/>
              </a:rPr>
              <a:t>fakkel</a:t>
            </a:r>
            <a:r>
              <a:rPr lang="en-US" sz="3200" dirty="0">
                <a:effectLst/>
              </a:rPr>
              <a:t> </a:t>
            </a:r>
            <a:r>
              <a:rPr lang="en-US" sz="3200" dirty="0" err="1">
                <a:effectLst/>
              </a:rPr>
              <a:t>bij</a:t>
            </a:r>
            <a:r>
              <a:rPr lang="en-US" sz="3200" dirty="0">
                <a:effectLst/>
              </a:rPr>
              <a:t>,</a:t>
            </a:r>
            <a:br>
              <a:rPr lang="en-US" sz="3200" dirty="0">
                <a:effectLst/>
              </a:rPr>
            </a:br>
            <a:r>
              <a:rPr lang="en-US" sz="3200" dirty="0">
                <a:effectLst/>
              </a:rPr>
              <a:t>die, Heer', </a:t>
            </a:r>
            <a:r>
              <a:rPr lang="en-US" sz="3200" dirty="0" err="1">
                <a:effectLst/>
              </a:rPr>
              <a:t>ons</a:t>
            </a:r>
            <a:r>
              <a:rPr lang="en-US" sz="3200" dirty="0">
                <a:effectLst/>
              </a:rPr>
              <a:t> </a:t>
            </a:r>
            <a:r>
              <a:rPr lang="en-US" sz="3200" dirty="0" err="1">
                <a:effectLst/>
              </a:rPr>
              <a:t>onderrichte</a:t>
            </a:r>
            <a:r>
              <a:rPr lang="en-US" sz="3200" dirty="0">
                <a:effectLst/>
              </a:rPr>
              <a:t>,</a:t>
            </a:r>
            <a:br>
              <a:rPr lang="en-US" sz="3200" dirty="0">
                <a:effectLst/>
              </a:rPr>
            </a:br>
            <a:r>
              <a:rPr lang="en-US" sz="3200" dirty="0">
                <a:effectLst/>
              </a:rPr>
              <a:t>wat U </a:t>
            </a:r>
            <a:r>
              <a:rPr lang="en-US" sz="3200" dirty="0" err="1">
                <a:effectLst/>
              </a:rPr>
              <a:t>behaag'lijk</a:t>
            </a:r>
            <a:r>
              <a:rPr lang="en-US" sz="3200" dirty="0">
                <a:effectLst/>
              </a:rPr>
              <a:t> </a:t>
            </a:r>
            <a:r>
              <a:rPr lang="en-US" sz="3200" dirty="0" err="1">
                <a:effectLst/>
              </a:rPr>
              <a:t>zij</a:t>
            </a:r>
            <a:r>
              <a:rPr lang="en-US" sz="3200" dirty="0">
                <a:effectLst/>
              </a:rPr>
              <a:t>!</a:t>
            </a:r>
            <a:endParaRPr lang="en-US" sz="3200" dirty="0"/>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6358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4688177"/>
          </a:xfrm>
        </p:spPr>
        <p:txBody>
          <a:bodyPr>
            <a:normAutofit/>
          </a:bodyPr>
          <a:lstStyle/>
          <a:p>
            <a:pPr marL="0" indent="0">
              <a:buNone/>
            </a:pPr>
            <a:endParaRPr lang="nl-NL" sz="2400" dirty="0"/>
          </a:p>
          <a:p>
            <a:pPr marL="0" indent="0">
              <a:buNone/>
            </a:pPr>
            <a:r>
              <a:rPr lang="nl-NL" sz="2400" dirty="0"/>
              <a:t>Advent is wachten. Wachten en verlangen</a:t>
            </a:r>
          </a:p>
          <a:p>
            <a:pPr marL="0" indent="0">
              <a:buNone/>
            </a:pPr>
            <a:r>
              <a:rPr lang="nl-NL" sz="2400" dirty="0"/>
              <a:t>totdat het eindelijk gebeuren gaat</a:t>
            </a:r>
          </a:p>
          <a:p>
            <a:pPr marL="0" indent="0">
              <a:buNone/>
            </a:pPr>
            <a:r>
              <a:rPr lang="nl-NL" sz="2400" dirty="0"/>
              <a:t>wat werd voorspeld in de profetenzangen;</a:t>
            </a:r>
          </a:p>
          <a:p>
            <a:pPr marL="0" indent="0">
              <a:buNone/>
            </a:pPr>
            <a:r>
              <a:rPr lang="nl-NL" sz="2400" dirty="0"/>
              <a:t>wachten, tot God het woord vervult in daad.</a:t>
            </a:r>
          </a:p>
          <a:p>
            <a:pPr marL="0" indent="0">
              <a:buNone/>
            </a:pPr>
            <a:endParaRPr lang="nl-NL" sz="2400" dirty="0"/>
          </a:p>
          <a:p>
            <a:pPr marL="0" indent="0">
              <a:buNone/>
            </a:pPr>
            <a:r>
              <a:rPr lang="nl-NL" sz="2400" dirty="0"/>
              <a:t>Advent is </a:t>
            </a:r>
            <a:r>
              <a:rPr lang="nl-NL" sz="2400" dirty="0" err="1"/>
              <a:t>luist’ren</a:t>
            </a:r>
            <a:r>
              <a:rPr lang="nl-NL" sz="2400" dirty="0"/>
              <a:t>. </a:t>
            </a:r>
            <a:r>
              <a:rPr lang="nl-NL" sz="2400" dirty="0" err="1"/>
              <a:t>Luist’ren</a:t>
            </a:r>
            <a:r>
              <a:rPr lang="nl-NL" sz="2400" dirty="0"/>
              <a:t> en verlangen</a:t>
            </a:r>
          </a:p>
          <a:p>
            <a:pPr marL="0" indent="0">
              <a:buNone/>
            </a:pPr>
            <a:r>
              <a:rPr lang="nl-NL" sz="2400" dirty="0"/>
              <a:t>totdat de hemel lichtend opengaat</a:t>
            </a:r>
          </a:p>
          <a:p>
            <a:pPr marL="0" indent="0">
              <a:buNone/>
            </a:pPr>
            <a:r>
              <a:rPr lang="nl-NL" sz="2400" dirty="0"/>
              <a:t>en je omspoeld wordt door de </a:t>
            </a:r>
            <a:r>
              <a:rPr lang="nl-NL" sz="2400" dirty="0" err="1"/>
              <a:t>englenzangen</a:t>
            </a:r>
            <a:r>
              <a:rPr lang="nl-NL" sz="2400" dirty="0"/>
              <a:t>;</a:t>
            </a:r>
          </a:p>
          <a:p>
            <a:pPr marL="0" indent="0">
              <a:buNone/>
            </a:pPr>
            <a:r>
              <a:rPr lang="nl-NL" sz="2400" dirty="0"/>
              <a:t>luisteren, totdat je hart meezingen gaat.</a:t>
            </a:r>
          </a:p>
          <a:p>
            <a:pPr marL="0" indent="0">
              <a:buNone/>
            </a:pPr>
            <a:endParaRPr lang="nl-NL" sz="2400" dirty="0"/>
          </a:p>
        </p:txBody>
      </p:sp>
    </p:spTree>
    <p:extLst>
      <p:ext uri="{BB962C8B-B14F-4D97-AF65-F5344CB8AC3E}">
        <p14:creationId xmlns:p14="http://schemas.microsoft.com/office/powerpoint/2010/main" val="169232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sz="2400" dirty="0"/>
          </a:p>
          <a:p>
            <a:pPr marL="0" indent="0">
              <a:buNone/>
            </a:pPr>
            <a:r>
              <a:rPr lang="nl-NL" sz="2400" dirty="0"/>
              <a:t>Advent is komen. Komen met verlangen</a:t>
            </a:r>
          </a:p>
          <a:p>
            <a:pPr marL="0" indent="0">
              <a:buNone/>
            </a:pPr>
            <a:r>
              <a:rPr lang="nl-NL" sz="2400" dirty="0"/>
              <a:t>naar Bethlehem, waar God vlak bij ons staat</a:t>
            </a:r>
          </a:p>
          <a:p>
            <a:pPr marL="0" indent="0">
              <a:buNone/>
            </a:pPr>
            <a:r>
              <a:rPr lang="nl-NL" sz="2400" dirty="0"/>
              <a:t>en onze mond vervult met nieuwe zangen</a:t>
            </a:r>
          </a:p>
          <a:p>
            <a:pPr marL="0" indent="0">
              <a:buNone/>
            </a:pPr>
            <a:r>
              <a:rPr lang="nl-NL" sz="2400" dirty="0"/>
              <a:t>en waar geloof verandert in de daad.</a:t>
            </a:r>
          </a:p>
          <a:p>
            <a:pPr marL="0" indent="0">
              <a:buNone/>
            </a:pPr>
            <a:endParaRPr lang="nl-NL" sz="2400" dirty="0"/>
          </a:p>
          <a:p>
            <a:pPr marL="0" indent="0">
              <a:buNone/>
            </a:pPr>
            <a:r>
              <a:rPr lang="nl-NL" sz="2400" dirty="0"/>
              <a:t>Advent is bidden. Bidden vol verlangen</a:t>
            </a:r>
          </a:p>
          <a:p>
            <a:pPr marL="0" indent="0">
              <a:buNone/>
            </a:pPr>
            <a:r>
              <a:rPr lang="nl-NL" sz="2400" dirty="0"/>
              <a:t>opdat Gods rijk van vrede komen gaat;</a:t>
            </a:r>
          </a:p>
          <a:p>
            <a:pPr marL="0" indent="0">
              <a:buNone/>
            </a:pPr>
            <a:r>
              <a:rPr lang="nl-NL" sz="2400" dirty="0"/>
              <a:t>en Hij ons op de nieuwe aarde zal ontvangen</a:t>
            </a:r>
          </a:p>
          <a:p>
            <a:pPr marL="0" indent="0">
              <a:buNone/>
            </a:pPr>
            <a:r>
              <a:rPr lang="nl-NL" sz="2400" dirty="0"/>
              <a:t>waar ons verlangen in aanbidding overgaat.</a:t>
            </a:r>
          </a:p>
          <a:p>
            <a:pPr marL="914400" lvl="2" indent="0">
              <a:buNone/>
            </a:pPr>
            <a:r>
              <a:rPr lang="nl-NL" sz="1800" dirty="0"/>
              <a:t>                                 </a:t>
            </a:r>
          </a:p>
          <a:p>
            <a:pPr marL="914400" lvl="2" indent="0">
              <a:buNone/>
            </a:pPr>
            <a:r>
              <a:rPr lang="nl-NL" sz="1800" dirty="0"/>
              <a:t>                                                            Nel Benschop</a:t>
            </a:r>
          </a:p>
        </p:txBody>
      </p:sp>
    </p:spTree>
    <p:extLst>
      <p:ext uri="{BB962C8B-B14F-4D97-AF65-F5344CB8AC3E}">
        <p14:creationId xmlns:p14="http://schemas.microsoft.com/office/powerpoint/2010/main" val="4292410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a:t>Lukas 2: 1-7</a:t>
            </a:r>
          </a:p>
        </p:txBody>
      </p:sp>
    </p:spTree>
    <p:extLst>
      <p:ext uri="{BB962C8B-B14F-4D97-AF65-F5344CB8AC3E}">
        <p14:creationId xmlns:p14="http://schemas.microsoft.com/office/powerpoint/2010/main" val="129635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In de </a:t>
            </a:r>
            <a:r>
              <a:rPr lang="en-US" sz="3600" b="1" dirty="0" err="1">
                <a:solidFill>
                  <a:srgbClr val="FD9A00"/>
                </a:solidFill>
              </a:rPr>
              <a:t>stad</a:t>
            </a:r>
            <a:r>
              <a:rPr lang="en-US" sz="3600" b="1" dirty="0">
                <a:solidFill>
                  <a:srgbClr val="FD9A00"/>
                </a:solidFill>
              </a:rPr>
              <a:t> van </a:t>
            </a:r>
            <a:r>
              <a:rPr lang="en-US" sz="3600" b="1" dirty="0" err="1">
                <a:solidFill>
                  <a:srgbClr val="FD9A00"/>
                </a:solidFill>
              </a:rPr>
              <a:t>koning</a:t>
            </a:r>
            <a:r>
              <a:rPr lang="en-US" sz="3600" b="1" dirty="0">
                <a:solidFill>
                  <a:srgbClr val="FD9A00"/>
                </a:solidFill>
              </a:rPr>
              <a:t> David</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 stad van koning David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Zoals lang reeds was voorzegd,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Werd een baby door Zijn moeder</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een kribbe neergelegd.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Christus was dat Kind,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Door Maria teer bemind.</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714817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In de </a:t>
            </a:r>
            <a:r>
              <a:rPr lang="en-US" sz="3600" b="1" dirty="0" err="1">
                <a:solidFill>
                  <a:srgbClr val="FD9A00"/>
                </a:solidFill>
              </a:rPr>
              <a:t>stad</a:t>
            </a:r>
            <a:r>
              <a:rPr lang="en-US" sz="3600" b="1" dirty="0">
                <a:solidFill>
                  <a:srgbClr val="FD9A00"/>
                </a:solidFill>
              </a:rPr>
              <a:t> van </a:t>
            </a:r>
            <a:r>
              <a:rPr lang="en-US" sz="3600" b="1" dirty="0" err="1">
                <a:solidFill>
                  <a:srgbClr val="FD9A00"/>
                </a:solidFill>
              </a:rPr>
              <a:t>koning</a:t>
            </a:r>
            <a:r>
              <a:rPr lang="en-US" sz="3600" b="1" dirty="0">
                <a:solidFill>
                  <a:srgbClr val="FD9A00"/>
                </a:solidFill>
              </a:rPr>
              <a:t> David</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kwam uit de hoge hemel</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de Koning van 't heelal</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Heel eenvoudig was Zijn woning</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Zijn wieg stond in een stal</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Amen riep Hij in Zijn kring</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Toen Hij door de wereld ging</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29840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In de </a:t>
            </a:r>
            <a:r>
              <a:rPr lang="en-US" sz="3600" b="1" dirty="0" err="1">
                <a:solidFill>
                  <a:srgbClr val="FD9A00"/>
                </a:solidFill>
              </a:rPr>
              <a:t>stad</a:t>
            </a:r>
            <a:r>
              <a:rPr lang="en-US" sz="3600" b="1" dirty="0">
                <a:solidFill>
                  <a:srgbClr val="FD9A00"/>
                </a:solidFill>
              </a:rPr>
              <a:t> van </a:t>
            </a:r>
            <a:r>
              <a:rPr lang="en-US" sz="3600" b="1" dirty="0" err="1">
                <a:solidFill>
                  <a:srgbClr val="FD9A00"/>
                </a:solidFill>
              </a:rPr>
              <a:t>koning</a:t>
            </a:r>
            <a:r>
              <a:rPr lang="en-US" sz="3600" b="1" dirty="0">
                <a:solidFill>
                  <a:srgbClr val="FD9A00"/>
                </a:solidFill>
              </a:rPr>
              <a:t> David</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Eenmaal zien ook onze ogen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Hem, die ons Zijn liefde toont,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Want dat Kind is onze Heiland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nu in de hemel woont.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brengt al Gods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kind'ren</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thuis</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Bij Hem in het Vaderhuis.</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3533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a:t>Lukas 2: 8-12 </a:t>
            </a:r>
          </a:p>
        </p:txBody>
      </p:sp>
    </p:spTree>
    <p:extLst>
      <p:ext uri="{BB962C8B-B14F-4D97-AF65-F5344CB8AC3E}">
        <p14:creationId xmlns:p14="http://schemas.microsoft.com/office/powerpoint/2010/main" val="253574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Heerlijk</a:t>
            </a:r>
            <a:r>
              <a:rPr lang="en-US" sz="3600" b="1" dirty="0">
                <a:solidFill>
                  <a:srgbClr val="FD9A00"/>
                </a:solidFill>
              </a:rPr>
              <a:t> </a:t>
            </a:r>
            <a:r>
              <a:rPr lang="en-US" sz="3600" b="1" dirty="0" err="1">
                <a:solidFill>
                  <a:srgbClr val="FD9A00"/>
                </a:solidFill>
              </a:rPr>
              <a:t>klonk</a:t>
            </a:r>
            <a:r>
              <a:rPr lang="en-US" sz="3600" b="1" dirty="0">
                <a:solidFill>
                  <a:srgbClr val="FD9A00"/>
                </a:solidFill>
              </a:rPr>
              <a:t> het lied der </a:t>
            </a:r>
            <a:r>
              <a:rPr lang="en-US" sz="3600" b="1" dirty="0" err="1">
                <a:solidFill>
                  <a:srgbClr val="FD9A00"/>
                </a:solidFill>
              </a:rPr>
              <a:t>eng’len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20000"/>
          </a:bodyPr>
          <a:lstStyle/>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Heerlijk klonk het lied der </a:t>
            </a:r>
            <a:r>
              <a:rPr lang="nl-NL"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ng'len</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het veld van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Efrata</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ere zij God in de hoge,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looft de Heer, Halleluja!</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zal op aarde dagen,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heeft in de mens behagen;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zalig, die naar vrede vragen,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geeft die, hoort Zijn stem.</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7262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Heerlijk</a:t>
            </a:r>
            <a:r>
              <a:rPr lang="en-US" sz="3600" b="1" dirty="0">
                <a:solidFill>
                  <a:srgbClr val="FD9A00"/>
                </a:solidFill>
              </a:rPr>
              <a:t> </a:t>
            </a:r>
            <a:r>
              <a:rPr lang="en-US" sz="3600" b="1" dirty="0" err="1">
                <a:solidFill>
                  <a:srgbClr val="FD9A00"/>
                </a:solidFill>
              </a:rPr>
              <a:t>klonk</a:t>
            </a:r>
            <a:r>
              <a:rPr lang="en-US" sz="3600" b="1" dirty="0">
                <a:solidFill>
                  <a:srgbClr val="FD9A00"/>
                </a:solidFill>
              </a:rPr>
              <a:t> het lied der </a:t>
            </a:r>
            <a:r>
              <a:rPr lang="en-US" sz="3600" b="1" dirty="0" err="1">
                <a:solidFill>
                  <a:srgbClr val="FD9A00"/>
                </a:solidFill>
              </a:rPr>
              <a:t>eng’len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20000"/>
          </a:bodyPr>
          <a:lstStyle/>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kwam op aarde neder</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als een kindje klein en teer;</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maar, hoe arm Hij toen mocht wezen,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was aller Hoofd en Heer.</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zal op aarde dagen,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heeft in de mens behagen;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zalig, die naar vrede vragen,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geeft die, hoort Zijn stem.</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6408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Heerlijk</a:t>
            </a:r>
            <a:r>
              <a:rPr lang="en-US" sz="3600" b="1" dirty="0">
                <a:solidFill>
                  <a:srgbClr val="FD9A00"/>
                </a:solidFill>
              </a:rPr>
              <a:t> </a:t>
            </a:r>
            <a:r>
              <a:rPr lang="en-US" sz="3600" b="1" dirty="0" err="1">
                <a:solidFill>
                  <a:srgbClr val="FD9A00"/>
                </a:solidFill>
              </a:rPr>
              <a:t>klonk</a:t>
            </a:r>
            <a:r>
              <a:rPr lang="en-US" sz="3600" b="1" dirty="0">
                <a:solidFill>
                  <a:srgbClr val="FD9A00"/>
                </a:solidFill>
              </a:rPr>
              <a:t> het lied der </a:t>
            </a:r>
            <a:r>
              <a:rPr lang="en-US" sz="3600" b="1" dirty="0" err="1">
                <a:solidFill>
                  <a:srgbClr val="FD9A00"/>
                </a:solidFill>
              </a:rPr>
              <a:t>eng’len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20000"/>
          </a:bodyPr>
          <a:lstStyle/>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een kribbe lag Hij neder,</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weldra werd een kruis Zijn troon;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 om zondaars te verlossen,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droeg Hij spot en smaad en hoon.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zal op aarde dagen,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heeft in de mens behagen;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zalig, die naar vrede vragen,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geeft die, hoort Zijn stem.</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83988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Hoe </a:t>
            </a:r>
            <a:r>
              <a:rPr lang="en-US" sz="3600" b="1" dirty="0" err="1">
                <a:solidFill>
                  <a:srgbClr val="FD9A00"/>
                </a:solidFill>
              </a:rPr>
              <a:t>zal</a:t>
            </a:r>
            <a:r>
              <a:rPr lang="en-US" sz="3600" b="1" dirty="0">
                <a:solidFill>
                  <a:srgbClr val="FD9A00"/>
                </a:solidFill>
              </a:rPr>
              <a:t> </a:t>
            </a:r>
            <a:r>
              <a:rPr lang="en-US" sz="3600" b="1" dirty="0" err="1">
                <a:solidFill>
                  <a:srgbClr val="FD9A00"/>
                </a:solidFill>
              </a:rPr>
              <a:t>ik</a:t>
            </a:r>
            <a:r>
              <a:rPr lang="en-US" sz="3600" b="1" dirty="0">
                <a:solidFill>
                  <a:srgbClr val="FD9A00"/>
                </a:solidFill>
              </a:rPr>
              <a:t> U </a:t>
            </a:r>
            <a:r>
              <a:rPr lang="en-US" sz="3600" b="1" dirty="0" err="1">
                <a:solidFill>
                  <a:srgbClr val="FD9A00"/>
                </a:solidFill>
              </a:rPr>
              <a:t>ontvangen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479055" cy="4192929"/>
          </a:xfrm>
          <a:prstGeom prst="rect">
            <a:avLst/>
          </a:prstGeom>
        </p:spPr>
        <p:txBody>
          <a:bodyPr vert="horz" lIns="91440" tIns="45720" rIns="91440" bIns="45720" rtlCol="0">
            <a:normAutofit lnSpcReduction="10000"/>
          </a:bodyPr>
          <a:lstStyle/>
          <a:p>
            <a:pPr>
              <a:lnSpc>
                <a:spcPct val="107000"/>
              </a:lnSpc>
              <a:spcAft>
                <a:spcPts val="800"/>
              </a:spcAft>
            </a:pPr>
            <a:r>
              <a:rPr lang="nl-NL" sz="3200" dirty="0">
                <a:effectLst/>
                <a:latin typeface="Calibri" panose="020F0502020204030204" pitchFamily="34" charset="0"/>
                <a:ea typeface="Times New Roman" panose="02020603050405020304" pitchFamily="18" charset="0"/>
                <a:cs typeface="Calibri" panose="020F0502020204030204" pitchFamily="34" charset="0"/>
              </a:rPr>
              <a:t>Ver van de troon der tronen</a:t>
            </a:r>
            <a:br>
              <a:rPr lang="nl-NL" sz="3200" dirty="0">
                <a:effectLst/>
                <a:latin typeface="Calibri" panose="020F0502020204030204" pitchFamily="34" charset="0"/>
                <a:ea typeface="Times New Roman" panose="02020603050405020304" pitchFamily="18" charset="0"/>
                <a:cs typeface="Calibri" panose="020F0502020204030204" pitchFamily="34" charset="0"/>
              </a:rPr>
            </a:br>
            <a:r>
              <a:rPr lang="nl-NL" sz="3200" dirty="0">
                <a:effectLst/>
                <a:latin typeface="Calibri" panose="020F0502020204030204" pitchFamily="34" charset="0"/>
                <a:ea typeface="Times New Roman" panose="02020603050405020304" pitchFamily="18" charset="0"/>
                <a:cs typeface="Calibri" panose="020F0502020204030204" pitchFamily="34" charset="0"/>
              </a:rPr>
              <a:t>en 's hemels zonneschijn</a:t>
            </a:r>
            <a:br>
              <a:rPr lang="nl-NL" sz="3200" dirty="0">
                <a:effectLst/>
                <a:latin typeface="Calibri" panose="020F0502020204030204" pitchFamily="34" charset="0"/>
                <a:ea typeface="Times New Roman" panose="02020603050405020304" pitchFamily="18" charset="0"/>
                <a:cs typeface="Calibri" panose="020F0502020204030204" pitchFamily="34" charset="0"/>
              </a:rPr>
            </a:br>
            <a:r>
              <a:rPr lang="nl-NL" sz="3200" dirty="0">
                <a:effectLst/>
                <a:latin typeface="Calibri" panose="020F0502020204030204" pitchFamily="34" charset="0"/>
                <a:ea typeface="Times New Roman" panose="02020603050405020304" pitchFamily="18" charset="0"/>
                <a:cs typeface="Calibri" panose="020F0502020204030204" pitchFamily="34" charset="0"/>
              </a:rPr>
              <a:t>wilt G' onder mensen wonen,</a:t>
            </a:r>
            <a:br>
              <a:rPr lang="nl-NL" sz="3200" dirty="0">
                <a:effectLst/>
                <a:latin typeface="Calibri" panose="020F0502020204030204" pitchFamily="34" charset="0"/>
                <a:ea typeface="Times New Roman" panose="02020603050405020304" pitchFamily="18" charset="0"/>
                <a:cs typeface="Calibri" panose="020F0502020204030204" pitchFamily="34" charset="0"/>
              </a:rPr>
            </a:br>
            <a:r>
              <a:rPr lang="nl-NL" sz="3200" dirty="0">
                <a:effectLst/>
                <a:latin typeface="Calibri" panose="020F0502020204030204" pitchFamily="34" charset="0"/>
                <a:ea typeface="Times New Roman" panose="02020603050405020304" pitchFamily="18" charset="0"/>
                <a:cs typeface="Calibri" panose="020F0502020204030204" pitchFamily="34" charset="0"/>
              </a:rPr>
              <a:t>der mensen broeder zijn!</a:t>
            </a:r>
            <a:br>
              <a:rPr lang="nl-NL" sz="3200" dirty="0">
                <a:effectLst/>
                <a:latin typeface="Calibri" panose="020F0502020204030204" pitchFamily="34" charset="0"/>
                <a:ea typeface="Times New Roman" panose="02020603050405020304" pitchFamily="18" charset="0"/>
                <a:cs typeface="Calibri" panose="020F0502020204030204" pitchFamily="34" charset="0"/>
              </a:rPr>
            </a:br>
            <a:r>
              <a:rPr lang="nl-NL" sz="3200" dirty="0">
                <a:effectLst/>
                <a:latin typeface="Calibri" panose="020F0502020204030204" pitchFamily="34" charset="0"/>
                <a:ea typeface="Times New Roman" panose="02020603050405020304" pitchFamily="18" charset="0"/>
                <a:cs typeface="Calibri" panose="020F0502020204030204" pitchFamily="34" charset="0"/>
              </a:rPr>
              <a:t>Met God wilt G' ons verzoenen,</a:t>
            </a:r>
            <a:br>
              <a:rPr lang="nl-NL" sz="3200" dirty="0">
                <a:effectLst/>
                <a:latin typeface="Calibri" panose="020F0502020204030204" pitchFamily="34" charset="0"/>
                <a:ea typeface="Times New Roman" panose="02020603050405020304" pitchFamily="18" charset="0"/>
                <a:cs typeface="Calibri" panose="020F0502020204030204" pitchFamily="34" charset="0"/>
              </a:rPr>
            </a:br>
            <a:r>
              <a:rPr lang="nl-NL" sz="3200" dirty="0">
                <a:effectLst/>
                <a:latin typeface="Calibri" panose="020F0502020204030204" pitchFamily="34" charset="0"/>
                <a:ea typeface="Times New Roman" panose="02020603050405020304" pitchFamily="18" charset="0"/>
                <a:cs typeface="Calibri" panose="020F0502020204030204" pitchFamily="34" charset="0"/>
              </a:rPr>
              <a:t>tot God heft G' ons omhoog,</a:t>
            </a:r>
          </a:p>
          <a:p>
            <a:pPr>
              <a:lnSpc>
                <a:spcPct val="107000"/>
              </a:lnSpc>
              <a:spcAft>
                <a:spcPts val="800"/>
              </a:spcAft>
            </a:pPr>
            <a:r>
              <a:rPr lang="nl-NL" sz="3200" dirty="0">
                <a:effectLst/>
                <a:latin typeface="Calibri" panose="020F0502020204030204" pitchFamily="34" charset="0"/>
                <a:ea typeface="Times New Roman" panose="02020603050405020304" pitchFamily="18" charset="0"/>
                <a:cs typeface="Calibri" panose="020F0502020204030204" pitchFamily="34" charset="0"/>
              </a:rPr>
              <a:t>en onder </a:t>
            </a:r>
            <a:r>
              <a:rPr lang="nl-NL" sz="3200" dirty="0" err="1">
                <a:effectLst/>
                <a:latin typeface="Calibri" panose="020F0502020204030204" pitchFamily="34" charset="0"/>
                <a:ea typeface="Times New Roman" panose="02020603050405020304" pitchFamily="18" charset="0"/>
                <a:cs typeface="Calibri" panose="020F0502020204030204" pitchFamily="34" charset="0"/>
              </a:rPr>
              <a:t>millioenen</a:t>
            </a:r>
            <a:br>
              <a:rPr lang="nl-NL" sz="3200" dirty="0">
                <a:effectLst/>
                <a:latin typeface="Calibri" panose="020F0502020204030204" pitchFamily="34" charset="0"/>
                <a:ea typeface="Times New Roman" panose="02020603050405020304" pitchFamily="18" charset="0"/>
                <a:cs typeface="Calibri" panose="020F0502020204030204" pitchFamily="34" charset="0"/>
              </a:rPr>
            </a:br>
            <a:r>
              <a:rPr lang="nl-NL" sz="3200" dirty="0">
                <a:effectLst/>
                <a:latin typeface="Calibri" panose="020F0502020204030204" pitchFamily="34" charset="0"/>
                <a:ea typeface="Times New Roman" panose="02020603050405020304" pitchFamily="18" charset="0"/>
                <a:cs typeface="Calibri" panose="020F0502020204030204" pitchFamily="34" charset="0"/>
              </a:rPr>
              <a:t>hebt Gij ook mij in 't oog.</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25058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Heerlijk</a:t>
            </a:r>
            <a:r>
              <a:rPr lang="en-US" sz="3600" b="1" dirty="0">
                <a:solidFill>
                  <a:srgbClr val="FD9A00"/>
                </a:solidFill>
              </a:rPr>
              <a:t> </a:t>
            </a:r>
            <a:r>
              <a:rPr lang="en-US" sz="3600" b="1" dirty="0" err="1">
                <a:solidFill>
                  <a:srgbClr val="FD9A00"/>
                </a:solidFill>
              </a:rPr>
              <a:t>klonk</a:t>
            </a:r>
            <a:r>
              <a:rPr lang="en-US" sz="3600" b="1" dirty="0">
                <a:solidFill>
                  <a:srgbClr val="FD9A00"/>
                </a:solidFill>
              </a:rPr>
              <a:t> het lied der </a:t>
            </a:r>
            <a:r>
              <a:rPr lang="en-US" sz="3600" b="1" dirty="0" err="1">
                <a:solidFill>
                  <a:srgbClr val="FD9A00"/>
                </a:solidFill>
              </a:rPr>
              <a:t>eng’len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20000"/>
          </a:bodyPr>
          <a:lstStyle/>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 ons bij Uw kribbe buigen,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 ons knielen bij Uw kruis,</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 ons in Uw naam geloven,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neem ons eens in 't Vaderhuis.</a:t>
            </a:r>
          </a:p>
          <a:p>
            <a:pPr>
              <a:lnSpc>
                <a:spcPct val="107000"/>
              </a:lnSpc>
              <a:spcAft>
                <a:spcPts val="800"/>
              </a:spcAft>
            </a:pPr>
            <a:r>
              <a:rPr 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Vrede zal op aarde dagen,</a:t>
            </a:r>
          </a:p>
          <a:p>
            <a:pPr>
              <a:lnSpc>
                <a:spcPct val="107000"/>
              </a:lnSpc>
              <a:spcAft>
                <a:spcPts val="800"/>
              </a:spcAft>
            </a:pPr>
            <a:r>
              <a:rPr 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God heeft in de mens behagen;</a:t>
            </a:r>
          </a:p>
          <a:p>
            <a:pPr>
              <a:lnSpc>
                <a:spcPct val="107000"/>
              </a:lnSpc>
              <a:spcAft>
                <a:spcPts val="800"/>
              </a:spcAft>
            </a:pPr>
            <a:r>
              <a:rPr 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zalig, die naar vrede vragen,</a:t>
            </a:r>
          </a:p>
          <a:p>
            <a:pPr>
              <a:lnSpc>
                <a:spcPct val="107000"/>
              </a:lnSpc>
              <a:spcAft>
                <a:spcPts val="800"/>
              </a:spcAft>
            </a:pPr>
            <a:r>
              <a:rPr lang="nl-NL" sz="2800">
                <a:solidFill>
                  <a:srgbClr val="000000"/>
                </a:solidFill>
                <a:latin typeface="Calibri" panose="020F0502020204030204" pitchFamily="34" charset="0"/>
                <a:ea typeface="Calibri" panose="020F0502020204030204" pitchFamily="34" charset="0"/>
                <a:cs typeface="Calibri" panose="020F0502020204030204" pitchFamily="34" charset="0"/>
              </a:rPr>
              <a:t>Jezus geeft die, hoort Zijn stem.</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01920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a:t>Lukas 2: 13-21 </a:t>
            </a:r>
          </a:p>
        </p:txBody>
      </p:sp>
    </p:spTree>
    <p:extLst>
      <p:ext uri="{BB962C8B-B14F-4D97-AF65-F5344CB8AC3E}">
        <p14:creationId xmlns:p14="http://schemas.microsoft.com/office/powerpoint/2010/main" val="200231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Er is bij keizerlijk bevel</a:t>
            </a:r>
          </a:p>
          <a:p>
            <a:pPr marL="0" indent="0">
              <a:buNone/>
            </a:pPr>
            <a:r>
              <a:rPr lang="nl-NL" dirty="0"/>
              <a:t>een Kind geregistreerd,</a:t>
            </a:r>
          </a:p>
          <a:p>
            <a:pPr marL="0" indent="0">
              <a:buNone/>
            </a:pPr>
            <a:r>
              <a:rPr lang="nl-NL" dirty="0"/>
              <a:t>dat onze taal niet spreken zou,</a:t>
            </a:r>
          </a:p>
          <a:p>
            <a:pPr marL="0" indent="0">
              <a:buNone/>
            </a:pPr>
            <a:r>
              <a:rPr lang="nl-NL" dirty="0"/>
              <a:t>het kwaad steeds heeft geweerd.</a:t>
            </a:r>
          </a:p>
          <a:p>
            <a:pPr marL="0" indent="0">
              <a:buNone/>
            </a:pPr>
            <a:endParaRPr lang="nl-NL" dirty="0"/>
          </a:p>
          <a:p>
            <a:pPr marL="0" indent="0">
              <a:buNone/>
            </a:pPr>
            <a:r>
              <a:rPr lang="nl-NL" dirty="0"/>
              <a:t>Het koos Zijn plaats in onze tijd</a:t>
            </a:r>
          </a:p>
          <a:p>
            <a:pPr marL="0" indent="0">
              <a:buNone/>
            </a:pPr>
            <a:r>
              <a:rPr lang="nl-NL" dirty="0"/>
              <a:t>vanuit de eeuwigheid</a:t>
            </a:r>
          </a:p>
          <a:p>
            <a:pPr marL="0" indent="0">
              <a:buNone/>
            </a:pPr>
            <a:r>
              <a:rPr lang="nl-NL" dirty="0"/>
              <a:t>en het bewees ons metterdaad,</a:t>
            </a:r>
          </a:p>
          <a:p>
            <a:pPr marL="0" indent="0">
              <a:buNone/>
            </a:pPr>
            <a:r>
              <a:rPr lang="nl-NL" dirty="0"/>
              <a:t>dat Liefde mede lijdt.</a:t>
            </a:r>
          </a:p>
          <a:p>
            <a:pPr marL="914400" lvl="2" indent="0">
              <a:buNone/>
            </a:pPr>
            <a:r>
              <a:rPr lang="nl-NL" sz="1800" dirty="0"/>
              <a:t>                                 </a:t>
            </a:r>
          </a:p>
        </p:txBody>
      </p:sp>
    </p:spTree>
    <p:extLst>
      <p:ext uri="{BB962C8B-B14F-4D97-AF65-F5344CB8AC3E}">
        <p14:creationId xmlns:p14="http://schemas.microsoft.com/office/powerpoint/2010/main" val="2885188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Er is bij Goddelijk besluit</a:t>
            </a:r>
          </a:p>
          <a:p>
            <a:pPr marL="0" indent="0">
              <a:buNone/>
            </a:pPr>
            <a:r>
              <a:rPr lang="nl-NL" dirty="0"/>
              <a:t>een Kind geregistreerd,</a:t>
            </a:r>
          </a:p>
          <a:p>
            <a:pPr marL="0" indent="0">
              <a:buNone/>
            </a:pPr>
            <a:r>
              <a:rPr lang="nl-NL" dirty="0"/>
              <a:t>dat met de door voor ogen ons</a:t>
            </a:r>
          </a:p>
          <a:p>
            <a:pPr marL="0" indent="0">
              <a:buNone/>
            </a:pPr>
            <a:r>
              <a:rPr lang="nl-NL" dirty="0"/>
              <a:t>het Leven heeft geleerd,</a:t>
            </a:r>
          </a:p>
          <a:p>
            <a:pPr marL="0" indent="0">
              <a:buNone/>
            </a:pPr>
            <a:endParaRPr lang="nl-NL" dirty="0"/>
          </a:p>
          <a:p>
            <a:pPr marL="0" indent="0">
              <a:buNone/>
            </a:pPr>
            <a:r>
              <a:rPr lang="nl-NL" dirty="0"/>
              <a:t>dat ieder woord te boven gaat,</a:t>
            </a:r>
          </a:p>
          <a:p>
            <a:pPr marL="0" indent="0">
              <a:buNone/>
            </a:pPr>
            <a:r>
              <a:rPr lang="nl-NL" dirty="0"/>
              <a:t>de tijden overleeft.</a:t>
            </a:r>
          </a:p>
          <a:p>
            <a:pPr marL="0" indent="0">
              <a:buNone/>
            </a:pPr>
            <a:r>
              <a:rPr lang="nl-NL" dirty="0"/>
              <a:t>Er is een Goddelijk besluit,</a:t>
            </a:r>
          </a:p>
          <a:p>
            <a:pPr marL="0" indent="0">
              <a:buNone/>
            </a:pPr>
            <a:r>
              <a:rPr lang="nl-NL" dirty="0"/>
              <a:t>dat mensen toekomst geeft.</a:t>
            </a:r>
          </a:p>
          <a:p>
            <a:pPr marL="914400" lvl="2" indent="0">
              <a:buNone/>
            </a:pPr>
            <a:r>
              <a:rPr lang="nl-NL" sz="1800" dirty="0"/>
              <a:t>                                 </a:t>
            </a:r>
          </a:p>
        </p:txBody>
      </p:sp>
    </p:spTree>
    <p:extLst>
      <p:ext uri="{BB962C8B-B14F-4D97-AF65-F5344CB8AC3E}">
        <p14:creationId xmlns:p14="http://schemas.microsoft.com/office/powerpoint/2010/main" val="132814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Daar is het Kind de Levensvorst,</a:t>
            </a:r>
          </a:p>
          <a:p>
            <a:pPr marL="0" indent="0">
              <a:buNone/>
            </a:pPr>
            <a:r>
              <a:rPr lang="nl-NL" dirty="0"/>
              <a:t>Zijn Vrede spant de kroon.</a:t>
            </a:r>
          </a:p>
          <a:p>
            <a:pPr marL="0" indent="0">
              <a:buNone/>
            </a:pPr>
            <a:r>
              <a:rPr lang="nl-NL" dirty="0"/>
              <a:t>Er werd een Kind geregistreerd,</a:t>
            </a:r>
          </a:p>
          <a:p>
            <a:pPr marL="0" indent="0">
              <a:buNone/>
            </a:pPr>
            <a:r>
              <a:rPr lang="nl-NL" dirty="0"/>
              <a:t>Zijn Naam is God de Zoon.</a:t>
            </a:r>
          </a:p>
          <a:p>
            <a:pPr marL="0" indent="0">
              <a:buNone/>
            </a:pPr>
            <a:endParaRPr lang="nl-NL" dirty="0"/>
          </a:p>
          <a:p>
            <a:pPr marL="0" indent="0">
              <a:buNone/>
            </a:pPr>
            <a:r>
              <a:rPr lang="nl-NL" dirty="0"/>
              <a:t>   				</a:t>
            </a:r>
            <a:r>
              <a:rPr lang="nl-NL" sz="2400" dirty="0"/>
              <a:t>Co ‘t Hart </a:t>
            </a:r>
          </a:p>
          <a:p>
            <a:pPr marL="914400" lvl="2" indent="0">
              <a:buNone/>
            </a:pPr>
            <a:r>
              <a:rPr lang="nl-NL" sz="1800" dirty="0"/>
              <a:t>                                 </a:t>
            </a:r>
          </a:p>
        </p:txBody>
      </p:sp>
    </p:spTree>
    <p:extLst>
      <p:ext uri="{BB962C8B-B14F-4D97-AF65-F5344CB8AC3E}">
        <p14:creationId xmlns:p14="http://schemas.microsoft.com/office/powerpoint/2010/main" val="374117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118:12 en 14 OB</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Dit is de dag, de roem der dagen,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Dien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Isrels</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God geheiligd heeft;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ons verheugd, van zorg ontslagen,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Hem roemen, die ons blijdschap geeft.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Och HEER, geef thans Uw zegeningen;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Och HEER, geef heil op dezen dag;</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Och, dat men op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deez</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eerstelingen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rijken oogst van voorspoed zag.</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012953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118:12 en 14 OB</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Gij zijt mijn God, U zal ik loven,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Verhogen Uwe majesteit;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Mijn God, niets gaat Uw roem te boven;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prijz</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ik tot in eeuwigheid.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ieder 's HEEREN goedheid loven,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Want goed is d' Oppermajesteit;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goedheid gaat het al te boven;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goedheid duurt in eeuwigheid!</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946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118:9 en 10 NB</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Dit is de dag, die God deed rijzen,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juicht nu met ons en weest verblijd.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God, geef thans uw gunstbewijzen,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geef thans het heil door ons verbeid.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Gezegend zij de grote koning</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tot ons komt in 's HEEREN naam.</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Wij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zeegnen</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 uit 's HEEREN woning,</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wij zegenen u al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tezaam</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46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118:9 en 10 NB</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HEER is God, zijn gunst verheugde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ons oog en hart met vrolijk licht.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 worde 't offer onzer vreugde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 zijn altaren aangericht.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Gij zijt mijn God, U zal ik prijzen,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God, U roemen wijd en zijd.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aller lof ten hemel rijzen: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Gods liefde duurt in eeuwigheid.</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595384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a:t>Micha 5: 1-4a</a:t>
            </a:r>
          </a:p>
          <a:p>
            <a:pPr>
              <a:lnSpc>
                <a:spcPct val="90000"/>
              </a:lnSpc>
              <a:spcAft>
                <a:spcPts val="600"/>
              </a:spcAft>
            </a:pPr>
            <a:endParaRPr lang="en-US" sz="3600" dirty="0"/>
          </a:p>
          <a:p>
            <a:pPr>
              <a:lnSpc>
                <a:spcPct val="90000"/>
              </a:lnSpc>
              <a:spcAft>
                <a:spcPts val="600"/>
              </a:spcAft>
            </a:pPr>
            <a:endParaRPr lang="en-US" sz="3600" dirty="0"/>
          </a:p>
          <a:p>
            <a:pPr>
              <a:lnSpc>
                <a:spcPct val="90000"/>
              </a:lnSpc>
              <a:spcAft>
                <a:spcPts val="600"/>
              </a:spcAft>
            </a:pPr>
            <a:r>
              <a:rPr lang="en-US" sz="3600" dirty="0" err="1">
                <a:solidFill>
                  <a:srgbClr val="0485FF"/>
                </a:solidFill>
              </a:rPr>
              <a:t>Meditatie</a:t>
            </a:r>
            <a:r>
              <a:rPr lang="en-US" sz="3600" dirty="0">
                <a:solidFill>
                  <a:srgbClr val="0485FF"/>
                </a:solidFill>
              </a:rPr>
              <a:t> </a:t>
            </a:r>
          </a:p>
        </p:txBody>
      </p:sp>
    </p:spTree>
    <p:extLst>
      <p:ext uri="{BB962C8B-B14F-4D97-AF65-F5344CB8AC3E}">
        <p14:creationId xmlns:p14="http://schemas.microsoft.com/office/powerpoint/2010/main" val="148571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Hoe </a:t>
            </a:r>
            <a:r>
              <a:rPr lang="en-US" sz="3600" b="1" dirty="0" err="1">
                <a:solidFill>
                  <a:srgbClr val="FD9A00"/>
                </a:solidFill>
              </a:rPr>
              <a:t>zal</a:t>
            </a:r>
            <a:r>
              <a:rPr lang="en-US" sz="3600" b="1" dirty="0">
                <a:solidFill>
                  <a:srgbClr val="FD9A00"/>
                </a:solidFill>
              </a:rPr>
              <a:t> </a:t>
            </a:r>
            <a:r>
              <a:rPr lang="en-US" sz="3600" b="1" dirty="0" err="1">
                <a:solidFill>
                  <a:srgbClr val="FD9A00"/>
                </a:solidFill>
              </a:rPr>
              <a:t>ik</a:t>
            </a:r>
            <a:r>
              <a:rPr lang="en-US" sz="3600" b="1" dirty="0">
                <a:solidFill>
                  <a:srgbClr val="FD9A00"/>
                </a:solidFill>
              </a:rPr>
              <a:t> U </a:t>
            </a:r>
            <a:r>
              <a:rPr lang="en-US" sz="3600" b="1" dirty="0" err="1">
                <a:solidFill>
                  <a:srgbClr val="FD9A00"/>
                </a:solidFill>
              </a:rPr>
              <a:t>ontvangen</a:t>
            </a:r>
            <a:r>
              <a:rPr lang="en-US" sz="3600" b="1" dirty="0">
                <a:solidFill>
                  <a:srgbClr val="FD9A00"/>
                </a:solidFill>
              </a:rPr>
              <a:t>?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479055" cy="4192929"/>
          </a:xfrm>
          <a:prstGeom prst="rect">
            <a:avLst/>
          </a:prstGeom>
        </p:spPr>
        <p:txBody>
          <a:bodyPr vert="horz" lIns="91440" tIns="45720" rIns="91440" bIns="45720" rtlCol="0">
            <a:normAutofit/>
          </a:bodyPr>
          <a:lstStyle/>
          <a:p>
            <a:pPr>
              <a:lnSpc>
                <a:spcPct val="90000"/>
              </a:lnSpc>
              <a:spcAft>
                <a:spcPts val="600"/>
              </a:spcAft>
            </a:pPr>
            <a:r>
              <a:rPr lang="nl-NL" sz="3200" dirty="0">
                <a:solidFill>
                  <a:srgbClr val="000000"/>
                </a:solidFill>
                <a:effectLst/>
                <a:latin typeface="Calibri" panose="020F0502020204030204" pitchFamily="34" charset="0"/>
                <a:ea typeface="Calibri" panose="020F0502020204030204" pitchFamily="34" charset="0"/>
              </a:rPr>
              <a:t>Nog eens zal Hij verschijnen</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als Richter van 't heelal,</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die 't hoofd van al de zijnen</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voor eeuwig kronen zal.</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Nog is die dag verborgen;</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wacht hem gelovig af,</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terwijl de grote morgen</a:t>
            </a:r>
            <a:br>
              <a:rPr lang="nl-NL" sz="3200" dirty="0">
                <a:effectLst/>
                <a:latin typeface="Calibri" panose="020F0502020204030204" pitchFamily="34" charset="0"/>
                <a:ea typeface="Calibri" panose="020F0502020204030204" pitchFamily="34" charset="0"/>
              </a:rPr>
            </a:br>
            <a:r>
              <a:rPr lang="nl-NL" sz="3200" dirty="0">
                <a:solidFill>
                  <a:srgbClr val="000000"/>
                </a:solidFill>
                <a:effectLst/>
                <a:latin typeface="Calibri" panose="020F0502020204030204" pitchFamily="34" charset="0"/>
                <a:ea typeface="Calibri" panose="020F0502020204030204" pitchFamily="34" charset="0"/>
              </a:rPr>
              <a:t>reeds schemert boven 't graf!</a:t>
            </a:r>
            <a:endParaRPr lang="en-US" sz="3200" dirty="0"/>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93361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Jubel</a:t>
            </a:r>
            <a:r>
              <a:rPr lang="en-US" sz="3600" b="1" dirty="0">
                <a:solidFill>
                  <a:srgbClr val="FD9A00"/>
                </a:solidFill>
              </a:rPr>
              <a:t> het </a:t>
            </a:r>
            <a:r>
              <a:rPr lang="en-US" sz="3600" b="1" dirty="0" err="1">
                <a:solidFill>
                  <a:srgbClr val="FD9A00"/>
                </a:solidFill>
              </a:rPr>
              <a:t>uit</a:t>
            </a:r>
            <a:r>
              <a:rPr lang="en-US" sz="3600" b="1" dirty="0">
                <a:solidFill>
                  <a:srgbClr val="FD9A00"/>
                </a:solidFill>
              </a:rPr>
              <a:t>!</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Jubel het uit.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Heer is hier;</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ontvang het koningskind!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Als redder van de aarde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geeft Hij het leven waarde.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Dus hemel en aarde, zingt! (2x)</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Dus hemel, dus hemel</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aarde, zingt!</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895434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Jubel</a:t>
            </a:r>
            <a:r>
              <a:rPr lang="en-US" sz="3600" b="1" dirty="0">
                <a:solidFill>
                  <a:srgbClr val="FD9A00"/>
                </a:solidFill>
              </a:rPr>
              <a:t> het </a:t>
            </a:r>
            <a:r>
              <a:rPr lang="en-US" sz="3600" b="1" dirty="0" err="1">
                <a:solidFill>
                  <a:srgbClr val="FD9A00"/>
                </a:solidFill>
              </a:rPr>
              <a:t>uit</a:t>
            </a:r>
            <a:r>
              <a:rPr lang="en-US" sz="3600" b="1" dirty="0">
                <a:solidFill>
                  <a:srgbClr val="FD9A00"/>
                </a:solidFill>
              </a:rPr>
              <a:t>!</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Jubel het uit.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Heer regeert;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wees blij, verhef je stem!</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Zing als de schepping juicht,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aanbiddend voor Hem buigt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vreugdelied voor Hem (2x)</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vreugde-,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vreugdelied voor Hem!</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036314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err="1">
                <a:solidFill>
                  <a:srgbClr val="FD9A00"/>
                </a:solidFill>
              </a:rPr>
              <a:t>Jubel</a:t>
            </a:r>
            <a:r>
              <a:rPr lang="en-US" sz="3600" b="1" dirty="0">
                <a:solidFill>
                  <a:srgbClr val="FD9A00"/>
                </a:solidFill>
              </a:rPr>
              <a:t> het </a:t>
            </a:r>
            <a:r>
              <a:rPr lang="en-US" sz="3600" b="1" dirty="0" err="1">
                <a:solidFill>
                  <a:srgbClr val="FD9A00"/>
                </a:solidFill>
              </a:rPr>
              <a:t>uit</a:t>
            </a:r>
            <a:r>
              <a:rPr lang="en-US" sz="3600" b="1" dirty="0">
                <a:solidFill>
                  <a:srgbClr val="FD9A00"/>
                </a:solidFill>
              </a:rPr>
              <a:t>!</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koningschap</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zal eeuwig zijn,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rechtvaardig en vol kracht!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ieder volk op aarde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heerlijkheid ervaren;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liefde die Hij bracht (2x)</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liefde, de liefde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Hij bracht!</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4581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err="1"/>
              <a:t>Mattheüs</a:t>
            </a:r>
            <a:r>
              <a:rPr lang="en-US" sz="3600" dirty="0"/>
              <a:t> 2: 1-2 </a:t>
            </a:r>
          </a:p>
        </p:txBody>
      </p:sp>
    </p:spTree>
    <p:extLst>
      <p:ext uri="{BB962C8B-B14F-4D97-AF65-F5344CB8AC3E}">
        <p14:creationId xmlns:p14="http://schemas.microsoft.com/office/powerpoint/2010/main" val="1279903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Er zal weer vrede op aarde zijn</a:t>
            </a:r>
          </a:p>
          <a:p>
            <a:pPr marL="0" indent="0">
              <a:buNone/>
            </a:pPr>
            <a:r>
              <a:rPr lang="nl-NL" dirty="0"/>
              <a:t>voor mensen van het welbehagen,</a:t>
            </a:r>
          </a:p>
          <a:p>
            <a:pPr marL="0" indent="0">
              <a:buNone/>
            </a:pPr>
            <a:r>
              <a:rPr lang="nl-NL" dirty="0"/>
              <a:t>voor wie vervolgd zijn, en verslagen,</a:t>
            </a:r>
          </a:p>
          <a:p>
            <a:pPr marL="0" indent="0">
              <a:buNone/>
            </a:pPr>
            <a:r>
              <a:rPr lang="nl-NL" dirty="0"/>
              <a:t>zij zullen overwinnaars zijn.</a:t>
            </a:r>
          </a:p>
          <a:p>
            <a:pPr marL="0" indent="0">
              <a:buNone/>
            </a:pPr>
            <a:endParaRPr lang="nl-NL" dirty="0"/>
          </a:p>
          <a:p>
            <a:pPr marL="0" indent="0">
              <a:buNone/>
            </a:pPr>
            <a:r>
              <a:rPr lang="nl-NL" dirty="0"/>
              <a:t>Er zal weer vrede op aarde zijn</a:t>
            </a:r>
          </a:p>
          <a:p>
            <a:pPr marL="0" indent="0">
              <a:buNone/>
            </a:pPr>
            <a:r>
              <a:rPr lang="nl-NL" dirty="0"/>
              <a:t>voor mensen die geen raad meer weten,</a:t>
            </a:r>
          </a:p>
          <a:p>
            <a:pPr marL="0" indent="0">
              <a:buNone/>
            </a:pPr>
            <a:r>
              <a:rPr lang="nl-NL" dirty="0"/>
              <a:t>die hier veracht zijn en vergeten,</a:t>
            </a:r>
          </a:p>
          <a:p>
            <a:pPr marL="0" indent="0">
              <a:buNone/>
            </a:pPr>
            <a:r>
              <a:rPr lang="nl-NL" dirty="0"/>
              <a:t>zij zullen nooit verlaten zijn.</a:t>
            </a:r>
          </a:p>
          <a:p>
            <a:pPr marL="914400" lvl="2" indent="0">
              <a:buNone/>
            </a:pPr>
            <a:r>
              <a:rPr lang="nl-NL" sz="1800" dirty="0"/>
              <a:t>                                 </a:t>
            </a:r>
          </a:p>
        </p:txBody>
      </p:sp>
    </p:spTree>
    <p:extLst>
      <p:ext uri="{BB962C8B-B14F-4D97-AF65-F5344CB8AC3E}">
        <p14:creationId xmlns:p14="http://schemas.microsoft.com/office/powerpoint/2010/main" val="3632545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Er zal weer vrede op aarde zijn</a:t>
            </a:r>
          </a:p>
          <a:p>
            <a:pPr marL="0" indent="0">
              <a:buNone/>
            </a:pPr>
            <a:r>
              <a:rPr lang="nl-NL" dirty="0"/>
              <a:t>voor de verdrukten en de verachten,</a:t>
            </a:r>
          </a:p>
          <a:p>
            <a:pPr marL="0" indent="0">
              <a:buNone/>
            </a:pPr>
            <a:r>
              <a:rPr lang="nl-NL" dirty="0"/>
              <a:t>die al hun hulp van God verwachten,</a:t>
            </a:r>
          </a:p>
          <a:p>
            <a:pPr marL="0" indent="0">
              <a:buNone/>
            </a:pPr>
            <a:r>
              <a:rPr lang="nl-NL" dirty="0"/>
              <a:t>zij zullen eens als vorsten zijn.</a:t>
            </a:r>
          </a:p>
          <a:p>
            <a:pPr marL="0" indent="0">
              <a:buNone/>
            </a:pPr>
            <a:endParaRPr lang="nl-NL" dirty="0"/>
          </a:p>
          <a:p>
            <a:pPr marL="0" indent="0">
              <a:buNone/>
            </a:pPr>
            <a:r>
              <a:rPr lang="nl-NL" dirty="0"/>
              <a:t>Er zal weer vrede op aarde zijn</a:t>
            </a:r>
          </a:p>
          <a:p>
            <a:pPr marL="0" indent="0">
              <a:buNone/>
            </a:pPr>
            <a:r>
              <a:rPr lang="nl-NL" dirty="0"/>
              <a:t>voor hen die schreien en die rouwen</a:t>
            </a:r>
          </a:p>
          <a:p>
            <a:pPr marL="0" indent="0">
              <a:buNone/>
            </a:pPr>
            <a:r>
              <a:rPr lang="nl-NL" dirty="0"/>
              <a:t>maar altijd op de Heer vertrouwen</a:t>
            </a:r>
          </a:p>
          <a:p>
            <a:pPr marL="0" indent="0">
              <a:buNone/>
            </a:pPr>
            <a:r>
              <a:rPr lang="nl-NL" dirty="0"/>
              <a:t>God zelf zal hen een trooster zijn.</a:t>
            </a:r>
          </a:p>
          <a:p>
            <a:pPr marL="914400" lvl="2" indent="0">
              <a:buNone/>
            </a:pPr>
            <a:r>
              <a:rPr lang="nl-NL" sz="1800" dirty="0"/>
              <a:t>                                 </a:t>
            </a:r>
          </a:p>
        </p:txBody>
      </p:sp>
    </p:spTree>
    <p:extLst>
      <p:ext uri="{BB962C8B-B14F-4D97-AF65-F5344CB8AC3E}">
        <p14:creationId xmlns:p14="http://schemas.microsoft.com/office/powerpoint/2010/main" val="1720629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Er zal nog vrede op aarde zijn</a:t>
            </a:r>
          </a:p>
          <a:p>
            <a:pPr marL="0" indent="0">
              <a:buNone/>
            </a:pPr>
            <a:r>
              <a:rPr lang="nl-NL" dirty="0"/>
              <a:t>voor wie de zonden zijn vergeven</a:t>
            </a:r>
          </a:p>
          <a:p>
            <a:pPr marL="0" indent="0">
              <a:buNone/>
            </a:pPr>
            <a:r>
              <a:rPr lang="nl-NL" dirty="0"/>
              <a:t>Al sterven ze, ze zullen leven</a:t>
            </a:r>
          </a:p>
          <a:p>
            <a:pPr marL="0" indent="0">
              <a:buNone/>
            </a:pPr>
            <a:r>
              <a:rPr lang="nl-NL" dirty="0"/>
              <a:t>En altijd met de Heere zijn.</a:t>
            </a:r>
          </a:p>
          <a:p>
            <a:pPr marL="914400" lvl="2" indent="0">
              <a:buNone/>
            </a:pPr>
            <a:endParaRPr lang="nl-NL" sz="1800" dirty="0"/>
          </a:p>
          <a:p>
            <a:pPr marL="914400" lvl="2" indent="0">
              <a:buNone/>
            </a:pPr>
            <a:r>
              <a:rPr lang="nl-NL" sz="1800" dirty="0"/>
              <a:t>			E. </a:t>
            </a:r>
            <a:r>
              <a:rPr lang="nl-NL" sz="1800" dirty="0" err="1"/>
              <a:t>IJskes</a:t>
            </a:r>
            <a:r>
              <a:rPr lang="nl-NL" sz="1800" dirty="0"/>
              <a:t> – </a:t>
            </a:r>
            <a:r>
              <a:rPr lang="nl-NL" sz="1800" dirty="0" err="1"/>
              <a:t>Koger</a:t>
            </a:r>
            <a:r>
              <a:rPr lang="nl-NL" sz="1800" dirty="0"/>
              <a:t>                                  </a:t>
            </a:r>
          </a:p>
        </p:txBody>
      </p:sp>
    </p:spTree>
    <p:extLst>
      <p:ext uri="{BB962C8B-B14F-4D97-AF65-F5344CB8AC3E}">
        <p14:creationId xmlns:p14="http://schemas.microsoft.com/office/powerpoint/2010/main" val="326554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err="1"/>
              <a:t>Mattheüs</a:t>
            </a:r>
            <a:r>
              <a:rPr lang="en-US" sz="3600" dirty="0"/>
              <a:t> 2: 1-2 </a:t>
            </a:r>
          </a:p>
        </p:txBody>
      </p:sp>
    </p:spTree>
    <p:extLst>
      <p:ext uri="{BB962C8B-B14F-4D97-AF65-F5344CB8AC3E}">
        <p14:creationId xmlns:p14="http://schemas.microsoft.com/office/powerpoint/2010/main" val="1227243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‘t Was </a:t>
            </a:r>
            <a:r>
              <a:rPr lang="en-US" sz="3600" b="1" dirty="0" err="1">
                <a:solidFill>
                  <a:srgbClr val="FD9A00"/>
                </a:solidFill>
              </a:rPr>
              <a:t>nacht</a:t>
            </a:r>
            <a:r>
              <a:rPr lang="en-US" sz="3600" b="1" dirty="0">
                <a:solidFill>
                  <a:srgbClr val="FD9A00"/>
                </a:solidFill>
              </a:rPr>
              <a:t> in </a:t>
            </a:r>
            <a:r>
              <a:rPr lang="en-US" sz="3600" b="1" dirty="0" err="1">
                <a:solidFill>
                  <a:srgbClr val="FD9A00"/>
                </a:solidFill>
              </a:rPr>
              <a:t>Bethlems</a:t>
            </a:r>
            <a:r>
              <a:rPr lang="en-US" sz="3600" b="1" dirty="0">
                <a:solidFill>
                  <a:srgbClr val="FD9A00"/>
                </a:solidFill>
              </a:rPr>
              <a:t> </a:t>
            </a:r>
            <a:r>
              <a:rPr lang="en-US" sz="3600" b="1" dirty="0" err="1">
                <a:solidFill>
                  <a:srgbClr val="FD9A00"/>
                </a:solidFill>
              </a:rPr>
              <a:t>dreven</a:t>
            </a:r>
            <a:endParaRPr lang="en-US" sz="3600" b="1" dirty="0">
              <a:solidFill>
                <a:srgbClr val="FD9A00"/>
              </a:solidFill>
            </a:endParaRP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 Was nacht in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Bethlems</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dreven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Een schone stille nacht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trouwe herders bleven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hunne kudde op wacht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trouwe herders bleven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hunne kudde op wacht</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347433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‘t Was </a:t>
            </a:r>
            <a:r>
              <a:rPr lang="en-US" sz="3600" b="1" dirty="0" err="1">
                <a:solidFill>
                  <a:srgbClr val="FD9A00"/>
                </a:solidFill>
              </a:rPr>
              <a:t>nacht</a:t>
            </a:r>
            <a:r>
              <a:rPr lang="en-US" sz="3600" b="1" dirty="0">
                <a:solidFill>
                  <a:srgbClr val="FD9A00"/>
                </a:solidFill>
              </a:rPr>
              <a:t> in </a:t>
            </a:r>
            <a:r>
              <a:rPr lang="en-US" sz="3600" b="1" dirty="0" err="1">
                <a:solidFill>
                  <a:srgbClr val="FD9A00"/>
                </a:solidFill>
              </a:rPr>
              <a:t>Bethlems</a:t>
            </a:r>
            <a:r>
              <a:rPr lang="en-US" sz="3600" b="1" dirty="0">
                <a:solidFill>
                  <a:srgbClr val="FD9A00"/>
                </a:solidFill>
              </a:rPr>
              <a:t> </a:t>
            </a:r>
            <a:r>
              <a:rPr lang="en-US" sz="3600" b="1" dirty="0" err="1">
                <a:solidFill>
                  <a:srgbClr val="FD9A00"/>
                </a:solidFill>
              </a:rPr>
              <a:t>dreven</a:t>
            </a:r>
            <a:endParaRPr lang="en-US" sz="3600" b="1" dirty="0">
              <a:solidFill>
                <a:srgbClr val="FD9A00"/>
              </a:solidFill>
            </a:endParaRP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 hoopten saam, de vromen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 wachtten immer voort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Jacobs ster zou komen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Naar ‘t oud profetisch woord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Jacobs ster zou komen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Naar ‘t oud profetisch woord</a:t>
            </a:r>
          </a:p>
          <a:p>
            <a:pPr>
              <a:lnSpc>
                <a:spcPct val="107000"/>
              </a:lnSpc>
              <a:spcAft>
                <a:spcPts val="800"/>
              </a:spcAft>
            </a:pP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51098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err="1"/>
              <a:t>Jesaja</a:t>
            </a:r>
            <a:r>
              <a:rPr lang="en-US" sz="3600" dirty="0"/>
              <a:t> 9: 5 en 6 </a:t>
            </a:r>
            <a:r>
              <a:rPr lang="en-US" sz="3600" dirty="0">
                <a:effectLst/>
              </a:rPr>
              <a:t> </a:t>
            </a:r>
            <a:endParaRPr lang="en-US" sz="3600" dirty="0"/>
          </a:p>
        </p:txBody>
      </p:sp>
    </p:spTree>
    <p:extLst>
      <p:ext uri="{BB962C8B-B14F-4D97-AF65-F5344CB8AC3E}">
        <p14:creationId xmlns:p14="http://schemas.microsoft.com/office/powerpoint/2010/main" val="4034600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‘t Was </a:t>
            </a:r>
            <a:r>
              <a:rPr lang="en-US" sz="3600" b="1" dirty="0" err="1">
                <a:solidFill>
                  <a:srgbClr val="FD9A00"/>
                </a:solidFill>
              </a:rPr>
              <a:t>nacht</a:t>
            </a:r>
            <a:r>
              <a:rPr lang="en-US" sz="3600" b="1" dirty="0">
                <a:solidFill>
                  <a:srgbClr val="FD9A00"/>
                </a:solidFill>
              </a:rPr>
              <a:t> in </a:t>
            </a:r>
            <a:r>
              <a:rPr lang="en-US" sz="3600" b="1" dirty="0" err="1">
                <a:solidFill>
                  <a:srgbClr val="FD9A00"/>
                </a:solidFill>
              </a:rPr>
              <a:t>Bethlems</a:t>
            </a:r>
            <a:r>
              <a:rPr lang="en-US" sz="3600" b="1" dirty="0">
                <a:solidFill>
                  <a:srgbClr val="FD9A00"/>
                </a:solidFill>
              </a:rPr>
              <a:t> </a:t>
            </a:r>
            <a:r>
              <a:rPr lang="en-US" sz="3600" b="1" dirty="0" err="1">
                <a:solidFill>
                  <a:srgbClr val="FD9A00"/>
                </a:solidFill>
              </a:rPr>
              <a:t>dreven</a:t>
            </a:r>
            <a:endParaRPr lang="en-US" sz="3600" b="1" dirty="0">
              <a:solidFill>
                <a:srgbClr val="FD9A00"/>
              </a:solidFill>
            </a:endParaRP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ja, juist in die stonde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dezen zelfden nacht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Werd hun door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Eng’lenmonden</a:t>
            </a: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blijde nieuws gebracht</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Werd hun door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Eng’lenmonden</a:t>
            </a:r>
            <a:endPar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blijde nieuws gebracht</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80701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‘t Was </a:t>
            </a:r>
            <a:r>
              <a:rPr lang="en-US" sz="3600" b="1" dirty="0" err="1">
                <a:solidFill>
                  <a:srgbClr val="FD9A00"/>
                </a:solidFill>
              </a:rPr>
              <a:t>nacht</a:t>
            </a:r>
            <a:r>
              <a:rPr lang="en-US" sz="3600" b="1" dirty="0">
                <a:solidFill>
                  <a:srgbClr val="FD9A00"/>
                </a:solidFill>
              </a:rPr>
              <a:t> in </a:t>
            </a:r>
            <a:r>
              <a:rPr lang="en-US" sz="3600" b="1" dirty="0" err="1">
                <a:solidFill>
                  <a:srgbClr val="FD9A00"/>
                </a:solidFill>
              </a:rPr>
              <a:t>Bethlems</a:t>
            </a:r>
            <a:r>
              <a:rPr lang="en-US" sz="3600" b="1" dirty="0">
                <a:solidFill>
                  <a:srgbClr val="FD9A00"/>
                </a:solidFill>
              </a:rPr>
              <a:t> </a:t>
            </a:r>
            <a:r>
              <a:rPr lang="en-US" sz="3600" b="1" dirty="0" err="1">
                <a:solidFill>
                  <a:srgbClr val="FD9A00"/>
                </a:solidFill>
              </a:rPr>
              <a:t>dreven</a:t>
            </a:r>
            <a:endParaRPr lang="en-US" sz="3600" b="1" dirty="0">
              <a:solidFill>
                <a:srgbClr val="FD9A00"/>
              </a:solidFill>
            </a:endParaRP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Heiland is gekomen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Bethlems</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kleine stal</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voor miljoenen vromen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Een Herder wezen zal</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 voor miljoenen vromen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Een Herder wezen zal</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843846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fontScale="90000"/>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‘t Was </a:t>
            </a:r>
            <a:r>
              <a:rPr lang="en-US" sz="3600" b="1" dirty="0" err="1">
                <a:solidFill>
                  <a:srgbClr val="FD9A00"/>
                </a:solidFill>
              </a:rPr>
              <a:t>nacht</a:t>
            </a:r>
            <a:r>
              <a:rPr lang="en-US" sz="3600" b="1" dirty="0">
                <a:solidFill>
                  <a:srgbClr val="FD9A00"/>
                </a:solidFill>
              </a:rPr>
              <a:t> in </a:t>
            </a:r>
            <a:r>
              <a:rPr lang="en-US" sz="3600" b="1" dirty="0" err="1">
                <a:solidFill>
                  <a:srgbClr val="FD9A00"/>
                </a:solidFill>
              </a:rPr>
              <a:t>Bethlems</a:t>
            </a:r>
            <a:r>
              <a:rPr lang="en-US" sz="3600" b="1" dirty="0">
                <a:solidFill>
                  <a:srgbClr val="FD9A00"/>
                </a:solidFill>
              </a:rPr>
              <a:t> </a:t>
            </a:r>
            <a:r>
              <a:rPr lang="en-US" sz="3600" b="1" dirty="0" err="1">
                <a:solidFill>
                  <a:srgbClr val="FD9A00"/>
                </a:solidFill>
              </a:rPr>
              <a:t>dreven</a:t>
            </a:r>
            <a:endParaRPr lang="en-US" sz="3600" b="1" dirty="0">
              <a:solidFill>
                <a:srgbClr val="FD9A00"/>
              </a:solidFill>
            </a:endParaRP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Hij zal zijn kudde leiden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Zij ‘t ook door leed en kruis</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Tot d’ eeuwig’ groene tuinen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Van ‘t hemels Vaderhuis</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Tot d’ eeuwig’ groene tuinen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Van ‘t </a:t>
            </a:r>
            <a:r>
              <a:rPr lang="nl-NL" sz="28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emels Vaderhuis</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838804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t="19689" b="24061"/>
          <a:stretch/>
        </p:blipFill>
        <p:spPr>
          <a:xfrm>
            <a:off x="20" y="10"/>
            <a:ext cx="12191980" cy="6857990"/>
          </a:xfrm>
          <a:prstGeom prst="rect">
            <a:avLst/>
          </a:prstGeom>
        </p:spPr>
      </p:pic>
      <p:sp useBgFill="1">
        <p:nvSpPr>
          <p:cNvPr id="22"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7673449" y="980368"/>
            <a:ext cx="3666744" cy="1106424"/>
          </a:xfrm>
        </p:spPr>
        <p:txBody>
          <a:bodyPr vert="horz" lIns="91440" tIns="45720" rIns="91440" bIns="45720" rtlCol="0" anchor="ctr">
            <a:normAutofit/>
          </a:bodyPr>
          <a:lstStyle/>
          <a:p>
            <a:r>
              <a:rPr lang="en-US" sz="3600" b="1" dirty="0" err="1">
                <a:solidFill>
                  <a:srgbClr val="0485FF"/>
                </a:solidFill>
              </a:rPr>
              <a:t>Lezing</a:t>
            </a:r>
            <a:r>
              <a:rPr lang="en-US" sz="3600" b="1" dirty="0">
                <a:solidFill>
                  <a:srgbClr val="0485FF"/>
                </a:solidFill>
              </a:rPr>
              <a:t> </a:t>
            </a:r>
            <a:r>
              <a:rPr lang="en-US" sz="3600" dirty="0"/>
              <a:t> </a:t>
            </a:r>
          </a:p>
        </p:txBody>
      </p:sp>
      <p:sp>
        <p:nvSpPr>
          <p:cNvPr id="24"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kstvak 5">
            <a:extLst>
              <a:ext uri="{FF2B5EF4-FFF2-40B4-BE49-F238E27FC236}">
                <a16:creationId xmlns:a16="http://schemas.microsoft.com/office/drawing/2014/main" id="{1174127B-4BC1-0BEC-7897-B148364D111E}"/>
              </a:ext>
            </a:extLst>
          </p:cNvPr>
          <p:cNvSpPr txBox="1"/>
          <p:nvPr/>
        </p:nvSpPr>
        <p:spPr>
          <a:xfrm>
            <a:off x="7673449" y="2354199"/>
            <a:ext cx="3666744" cy="3461331"/>
          </a:xfrm>
          <a:prstGeom prst="rect">
            <a:avLst/>
          </a:prstGeom>
        </p:spPr>
        <p:txBody>
          <a:bodyPr vert="horz" lIns="91440" tIns="45720" rIns="91440" bIns="45720" rtlCol="0">
            <a:normAutofit/>
          </a:bodyPr>
          <a:lstStyle/>
          <a:p>
            <a:pPr>
              <a:lnSpc>
                <a:spcPct val="90000"/>
              </a:lnSpc>
              <a:spcAft>
                <a:spcPts val="600"/>
              </a:spcAft>
            </a:pPr>
            <a:r>
              <a:rPr lang="en-US" sz="3600" dirty="0" err="1"/>
              <a:t>Mattheüs</a:t>
            </a:r>
            <a:r>
              <a:rPr lang="en-US" sz="3600" dirty="0"/>
              <a:t> 2: 4-6 </a:t>
            </a:r>
          </a:p>
        </p:txBody>
      </p:sp>
    </p:spTree>
    <p:extLst>
      <p:ext uri="{BB962C8B-B14F-4D97-AF65-F5344CB8AC3E}">
        <p14:creationId xmlns:p14="http://schemas.microsoft.com/office/powerpoint/2010/main" val="1151429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De Messias is gekomen,</a:t>
            </a:r>
          </a:p>
          <a:p>
            <a:pPr marL="0" indent="0">
              <a:buNone/>
            </a:pPr>
            <a:r>
              <a:rPr lang="nl-NL" dirty="0"/>
              <a:t>maar de oorlog duurt nog voort,</a:t>
            </a:r>
          </a:p>
          <a:p>
            <a:pPr marL="0" indent="0">
              <a:buNone/>
            </a:pPr>
            <a:r>
              <a:rPr lang="nl-NL" dirty="0"/>
              <a:t>wij misbruiken de atomen</a:t>
            </a:r>
          </a:p>
          <a:p>
            <a:pPr marL="0" indent="0">
              <a:buNone/>
            </a:pPr>
            <a:r>
              <a:rPr lang="nl-NL" dirty="0"/>
              <a:t>en de vrede is een woord,</a:t>
            </a:r>
          </a:p>
          <a:p>
            <a:pPr marL="0" indent="0">
              <a:buNone/>
            </a:pPr>
            <a:r>
              <a:rPr lang="nl-NL" dirty="0"/>
              <a:t>dat wij hulpeloos hanteren.</a:t>
            </a:r>
          </a:p>
          <a:p>
            <a:pPr marL="0" indent="0">
              <a:buNone/>
            </a:pPr>
            <a:r>
              <a:rPr lang="nl-NL" dirty="0"/>
              <a:t>Zoekend naar ontwapening</a:t>
            </a:r>
          </a:p>
          <a:p>
            <a:pPr marL="0" indent="0">
              <a:buNone/>
            </a:pPr>
            <a:r>
              <a:rPr lang="nl-NL" dirty="0"/>
              <a:t>moeten wij verbijsterd leren,</a:t>
            </a:r>
          </a:p>
          <a:p>
            <a:pPr marL="0" indent="0">
              <a:buNone/>
            </a:pPr>
            <a:r>
              <a:rPr lang="nl-NL" dirty="0"/>
              <a:t>dat ‘t geloof verloren ging.</a:t>
            </a:r>
          </a:p>
          <a:p>
            <a:pPr marL="914400" lvl="2" indent="0">
              <a:buNone/>
            </a:pPr>
            <a:r>
              <a:rPr lang="nl-NL" sz="1800" dirty="0"/>
              <a:t>                                 </a:t>
            </a:r>
          </a:p>
        </p:txBody>
      </p:sp>
    </p:spTree>
    <p:extLst>
      <p:ext uri="{BB962C8B-B14F-4D97-AF65-F5344CB8AC3E}">
        <p14:creationId xmlns:p14="http://schemas.microsoft.com/office/powerpoint/2010/main" val="621387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Want de Christus is gekomen,</a:t>
            </a:r>
          </a:p>
          <a:p>
            <a:pPr marL="0" indent="0">
              <a:buNone/>
            </a:pPr>
            <a:r>
              <a:rPr lang="nl-NL" dirty="0"/>
              <a:t>maar wie bouwt er op Zijn kracht?</a:t>
            </a:r>
          </a:p>
          <a:p>
            <a:pPr marL="0" indent="0">
              <a:buNone/>
            </a:pPr>
            <a:r>
              <a:rPr lang="nl-NL" dirty="0"/>
              <a:t>Wie durft er van vrede dromen</a:t>
            </a:r>
          </a:p>
          <a:p>
            <a:pPr marL="0" indent="0">
              <a:buNone/>
            </a:pPr>
            <a:r>
              <a:rPr lang="nl-NL" dirty="0"/>
              <a:t>als het recht steeds wordt verkracht,</a:t>
            </a:r>
          </a:p>
          <a:p>
            <a:pPr marL="0" indent="0">
              <a:buNone/>
            </a:pPr>
            <a:r>
              <a:rPr lang="nl-NL" dirty="0"/>
              <a:t>als de dreiging maar blijft duren</a:t>
            </a:r>
          </a:p>
          <a:p>
            <a:pPr marL="0" indent="0">
              <a:buNone/>
            </a:pPr>
            <a:r>
              <a:rPr lang="nl-NL" dirty="0"/>
              <a:t>en geen mens meer zeker weet</a:t>
            </a:r>
          </a:p>
          <a:p>
            <a:pPr marL="0" indent="0">
              <a:buNone/>
            </a:pPr>
            <a:r>
              <a:rPr lang="nl-NL" dirty="0"/>
              <a:t>of het staken van het vuren</a:t>
            </a:r>
          </a:p>
          <a:p>
            <a:pPr marL="0" indent="0">
              <a:buNone/>
            </a:pPr>
            <a:r>
              <a:rPr lang="nl-NL" dirty="0"/>
              <a:t>uitzicht biedt op minder leed?</a:t>
            </a:r>
          </a:p>
          <a:p>
            <a:pPr marL="914400" lvl="2" indent="0">
              <a:buNone/>
            </a:pPr>
            <a:r>
              <a:rPr lang="nl-NL" sz="1800" dirty="0"/>
              <a:t>                                 </a:t>
            </a:r>
          </a:p>
        </p:txBody>
      </p:sp>
    </p:spTree>
    <p:extLst>
      <p:ext uri="{BB962C8B-B14F-4D97-AF65-F5344CB8AC3E}">
        <p14:creationId xmlns:p14="http://schemas.microsoft.com/office/powerpoint/2010/main" val="3436971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5677281" y="1035459"/>
            <a:ext cx="6293751" cy="5640763"/>
          </a:xfrm>
        </p:spPr>
        <p:txBody>
          <a:bodyPr>
            <a:normAutofit/>
          </a:bodyPr>
          <a:lstStyle/>
          <a:p>
            <a:pPr marL="0" indent="0">
              <a:buNone/>
            </a:pPr>
            <a:endParaRPr lang="nl-NL" dirty="0"/>
          </a:p>
          <a:p>
            <a:pPr marL="0" indent="0">
              <a:buNone/>
            </a:pPr>
            <a:r>
              <a:rPr lang="nl-NL" dirty="0"/>
              <a:t>Maar de Heiland zal weer komen</a:t>
            </a:r>
          </a:p>
          <a:p>
            <a:pPr marL="0" indent="0">
              <a:buNone/>
            </a:pPr>
            <a:r>
              <a:rPr lang="nl-NL" dirty="0"/>
              <a:t>en Zijn Vrede plant zich voort,</a:t>
            </a:r>
          </a:p>
          <a:p>
            <a:pPr marL="0" indent="0">
              <a:buNone/>
            </a:pPr>
            <a:r>
              <a:rPr lang="nl-NL" dirty="0"/>
              <a:t>dieper dan in onze dromen,</a:t>
            </a:r>
          </a:p>
          <a:p>
            <a:pPr marL="0" indent="0">
              <a:buNone/>
            </a:pPr>
            <a:r>
              <a:rPr lang="nl-NL" dirty="0"/>
              <a:t>meer dan nu nog wordt gehoord,</a:t>
            </a:r>
          </a:p>
          <a:p>
            <a:pPr marL="0" indent="0">
              <a:buNone/>
            </a:pPr>
            <a:r>
              <a:rPr lang="nl-NL" dirty="0"/>
              <a:t>want Hij heeft daarvoor gestreden,</a:t>
            </a:r>
          </a:p>
          <a:p>
            <a:pPr marL="0" indent="0">
              <a:buNone/>
            </a:pPr>
            <a:r>
              <a:rPr lang="nl-NL" dirty="0"/>
              <a:t>koos het kruis, de </a:t>
            </a:r>
            <a:r>
              <a:rPr lang="nl-NL" dirty="0" err="1"/>
              <a:t>werklijkheid</a:t>
            </a:r>
            <a:r>
              <a:rPr lang="nl-NL" dirty="0"/>
              <a:t>,</a:t>
            </a:r>
          </a:p>
          <a:p>
            <a:pPr marL="0" indent="0">
              <a:buNone/>
            </a:pPr>
            <a:r>
              <a:rPr lang="nl-NL" dirty="0"/>
              <a:t>heeft gevochten voor de Vrede,</a:t>
            </a:r>
          </a:p>
          <a:p>
            <a:pPr marL="0" indent="0">
              <a:buNone/>
            </a:pPr>
            <a:r>
              <a:rPr lang="nl-NL" dirty="0"/>
              <a:t>die Hij U en mij bereidt.</a:t>
            </a:r>
          </a:p>
          <a:p>
            <a:pPr marL="914400" lvl="2" indent="0">
              <a:buNone/>
            </a:pPr>
            <a:r>
              <a:rPr lang="nl-NL" sz="1800" dirty="0"/>
              <a:t>			</a:t>
            </a:r>
          </a:p>
          <a:p>
            <a:pPr marL="914400" lvl="2" indent="0">
              <a:buNone/>
            </a:pPr>
            <a:r>
              <a:rPr lang="nl-NL" sz="1800" dirty="0"/>
              <a:t>			Co ‘t Hart                                  </a:t>
            </a:r>
          </a:p>
        </p:txBody>
      </p:sp>
    </p:spTree>
    <p:extLst>
      <p:ext uri="{BB962C8B-B14F-4D97-AF65-F5344CB8AC3E}">
        <p14:creationId xmlns:p14="http://schemas.microsoft.com/office/powerpoint/2010/main" val="3012937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Ere </a:t>
            </a:r>
            <a:r>
              <a:rPr lang="en-US" sz="3600" b="1" dirty="0" err="1">
                <a:solidFill>
                  <a:srgbClr val="FD9A00"/>
                </a:solidFill>
              </a:rPr>
              <a:t>zij</a:t>
            </a:r>
            <a:r>
              <a:rPr lang="en-US" sz="3600" b="1" dirty="0">
                <a:solidFill>
                  <a:srgbClr val="FD9A00"/>
                </a:solidFill>
              </a:rPr>
              <a:t> God</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lnSpcReduction="100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Ere zij God, ere zij God</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den hoge, in den hoge, in den hoge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op aarde, vrede op aarde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den mensen een welbehagen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Ere zij God in den hoge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Ere zij God in den hoge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op aarde, vrede op aarde</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op aarde, vrede op aarde	</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614319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661770"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Ere </a:t>
            </a:r>
            <a:r>
              <a:rPr lang="en-US" sz="3600" b="1" dirty="0" err="1">
                <a:solidFill>
                  <a:srgbClr val="FD9A00"/>
                </a:solidFill>
              </a:rPr>
              <a:t>zij</a:t>
            </a:r>
            <a:r>
              <a:rPr lang="en-US" sz="3600" b="1" dirty="0">
                <a:solidFill>
                  <a:srgbClr val="FD9A00"/>
                </a:solidFill>
              </a:rPr>
              <a:t> God</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707968"/>
          </a:xfrm>
          <a:prstGeom prst="rect">
            <a:avLst/>
          </a:prstGeom>
        </p:spPr>
        <p:txBody>
          <a:bodyPr vert="horz" lIns="91440" tIns="45720" rIns="91440" bIns="45720" rtlCol="0">
            <a:normAutofit fontScale="92500" lnSpcReduction="20000"/>
          </a:bodyPr>
          <a:lstStyle/>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den mensen, in den mensen</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welbehagen</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den mensen, een welbehagen</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Een welbehagen.</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Ere zij God, ere zij God</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den hoge, in den hoge, in den hoge</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Vrede op aarde, vrede op aarde</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den mensen een welbehagen</a:t>
            </a:r>
          </a:p>
          <a:p>
            <a:pPr>
              <a:lnSpc>
                <a:spcPct val="107000"/>
              </a:lnSpc>
              <a:spcAft>
                <a:spcPts val="800"/>
              </a:spcAft>
            </a:pPr>
            <a:r>
              <a:rPr lang="nl-NL"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Amen, amen</a:t>
            </a:r>
          </a:p>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425986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917192F-A61F-4551-8476-208338972FAF}"/>
              </a:ext>
            </a:extLst>
          </p:cNvPr>
          <p:cNvPicPr>
            <a:picLocks noChangeAspect="1"/>
          </p:cNvPicPr>
          <p:nvPr/>
        </p:nvPicPr>
        <p:blipFill rotWithShape="1">
          <a:blip r:embed="rId2"/>
          <a:srcRect t="14347" r="9089" b="13730"/>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29A1AE-6E4E-FE03-65D6-25F6F05D2D52}"/>
              </a:ext>
            </a:extLst>
          </p:cNvPr>
          <p:cNvSpPr>
            <a:spLocks noGrp="1"/>
          </p:cNvSpPr>
          <p:nvPr>
            <p:ph type="ctrTitle"/>
          </p:nvPr>
        </p:nvSpPr>
        <p:spPr>
          <a:xfrm>
            <a:off x="477981" y="1122363"/>
            <a:ext cx="4418110" cy="3204134"/>
          </a:xfrm>
        </p:spPr>
        <p:txBody>
          <a:bodyPr anchor="b">
            <a:normAutofit/>
          </a:bodyPr>
          <a:lstStyle/>
          <a:p>
            <a:pPr algn="l"/>
            <a:r>
              <a:rPr lang="nl-NL" sz="4800" dirty="0">
                <a:solidFill>
                  <a:schemeClr val="bg1"/>
                </a:solidFill>
              </a:rPr>
              <a:t>Hij zal Vrede zijn</a:t>
            </a:r>
          </a:p>
        </p:txBody>
      </p:sp>
      <p:sp>
        <p:nvSpPr>
          <p:cNvPr id="3" name="Ondertitel 2">
            <a:extLst>
              <a:ext uri="{FF2B5EF4-FFF2-40B4-BE49-F238E27FC236}">
                <a16:creationId xmlns:a16="http://schemas.microsoft.com/office/drawing/2014/main" id="{B0F15934-D642-6D5E-9C4C-FA70962815A7}"/>
              </a:ext>
            </a:extLst>
          </p:cNvPr>
          <p:cNvSpPr>
            <a:spLocks noGrp="1"/>
          </p:cNvSpPr>
          <p:nvPr>
            <p:ph type="subTitle" idx="1"/>
          </p:nvPr>
        </p:nvSpPr>
        <p:spPr>
          <a:xfrm>
            <a:off x="477980" y="4872922"/>
            <a:ext cx="4023359" cy="1208141"/>
          </a:xfrm>
        </p:spPr>
        <p:txBody>
          <a:bodyPr>
            <a:normAutofit/>
          </a:bodyPr>
          <a:lstStyle/>
          <a:p>
            <a:pPr algn="l"/>
            <a:endParaRPr lang="nl-NL" sz="2000" dirty="0">
              <a:solidFill>
                <a:schemeClr val="bg1"/>
              </a:solidFill>
            </a:endParaRPr>
          </a:p>
          <a:p>
            <a:pPr algn="l"/>
            <a:r>
              <a:rPr lang="nl-NL" sz="3200" dirty="0">
                <a:solidFill>
                  <a:schemeClr val="bg1"/>
                </a:solidFill>
              </a:rPr>
              <a:t>Kerstprogramma 2023 </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52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6096000" y="1481559"/>
            <a:ext cx="4953000" cy="4688177"/>
          </a:xfrm>
        </p:spPr>
        <p:txBody>
          <a:bodyPr>
            <a:normAutofit/>
          </a:bodyPr>
          <a:lstStyle/>
          <a:p>
            <a:pPr marL="0" indent="0">
              <a:buNone/>
            </a:pPr>
            <a:r>
              <a:rPr lang="nl-NL" dirty="0"/>
              <a:t>Er wordt een Kind geboren:</a:t>
            </a:r>
          </a:p>
          <a:p>
            <a:pPr marL="0" indent="0">
              <a:buNone/>
            </a:pPr>
            <a:r>
              <a:rPr lang="nl-NL" dirty="0"/>
              <a:t>God Zelf zal met ons zijn;</a:t>
            </a:r>
          </a:p>
          <a:p>
            <a:pPr marL="0" indent="0">
              <a:buNone/>
            </a:pPr>
            <a:r>
              <a:rPr lang="nl-NL" dirty="0"/>
              <a:t>Hij zoekt wat is verloren</a:t>
            </a:r>
          </a:p>
          <a:p>
            <a:pPr marL="0" indent="0">
              <a:buNone/>
            </a:pPr>
            <a:r>
              <a:rPr lang="nl-NL" dirty="0"/>
              <a:t>Hij zal een Raadsman zijn.</a:t>
            </a:r>
          </a:p>
          <a:p>
            <a:endParaRPr lang="nl-NL" dirty="0"/>
          </a:p>
          <a:p>
            <a:pPr marL="0" indent="0">
              <a:buNone/>
            </a:pPr>
            <a:r>
              <a:rPr lang="nl-NL" dirty="0"/>
              <a:t>Het Kind dat eens zal komen,</a:t>
            </a:r>
          </a:p>
          <a:p>
            <a:pPr marL="0" indent="0">
              <a:buNone/>
            </a:pPr>
            <a:r>
              <a:rPr lang="nl-NL" dirty="0"/>
              <a:t>Dat met de duivel spot</a:t>
            </a:r>
          </a:p>
          <a:p>
            <a:pPr marL="0" indent="0">
              <a:buNone/>
            </a:pPr>
            <a:r>
              <a:rPr lang="nl-NL" dirty="0"/>
              <a:t>en onder ons komt wonen,</a:t>
            </a:r>
          </a:p>
          <a:p>
            <a:pPr marL="0" indent="0">
              <a:buNone/>
            </a:pPr>
            <a:r>
              <a:rPr lang="nl-NL" dirty="0"/>
              <a:t>dat is de Sterke God.</a:t>
            </a:r>
          </a:p>
          <a:p>
            <a:endParaRPr lang="en-US" sz="1600" dirty="0">
              <a:solidFill>
                <a:schemeClr val="tx2"/>
              </a:solidFill>
            </a:endParaRPr>
          </a:p>
        </p:txBody>
      </p:sp>
    </p:spTree>
    <p:extLst>
      <p:ext uri="{BB962C8B-B14F-4D97-AF65-F5344CB8AC3E}">
        <p14:creationId xmlns:p14="http://schemas.microsoft.com/office/powerpoint/2010/main" val="129190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6096000" y="1481559"/>
            <a:ext cx="4953000" cy="4688177"/>
          </a:xfrm>
        </p:spPr>
        <p:txBody>
          <a:bodyPr>
            <a:normAutofit/>
          </a:bodyPr>
          <a:lstStyle/>
          <a:p>
            <a:pPr marL="0" indent="0">
              <a:buNone/>
            </a:pPr>
            <a:r>
              <a:rPr lang="nl-NL" dirty="0"/>
              <a:t>Het Kind van Gods behagen</a:t>
            </a:r>
          </a:p>
          <a:p>
            <a:pPr marL="0" indent="0">
              <a:buNone/>
            </a:pPr>
            <a:r>
              <a:rPr lang="nl-NL" dirty="0"/>
              <a:t>zal komen op Zijn tijd;</a:t>
            </a:r>
          </a:p>
          <a:p>
            <a:pPr marL="0" indent="0">
              <a:buNone/>
            </a:pPr>
            <a:r>
              <a:rPr lang="nl-NL" dirty="0"/>
              <a:t>Het zal de Godsnaam dragen:</a:t>
            </a:r>
          </a:p>
          <a:p>
            <a:pPr marL="0" indent="0">
              <a:buNone/>
            </a:pPr>
            <a:r>
              <a:rPr lang="nl-NL" dirty="0"/>
              <a:t>Vader der eeuwigheid.</a:t>
            </a:r>
          </a:p>
          <a:p>
            <a:pPr marL="0" indent="0">
              <a:buNone/>
            </a:pPr>
            <a:endParaRPr lang="nl-NL" dirty="0"/>
          </a:p>
          <a:p>
            <a:pPr marL="0" indent="0">
              <a:buNone/>
            </a:pPr>
            <a:r>
              <a:rPr lang="nl-NL" dirty="0"/>
              <a:t>Het Kind dat al ons lijden</a:t>
            </a:r>
          </a:p>
          <a:p>
            <a:pPr marL="0" indent="0">
              <a:buNone/>
            </a:pPr>
            <a:r>
              <a:rPr lang="nl-NL" dirty="0"/>
              <a:t>eens op zijn schouders torst</a:t>
            </a:r>
          </a:p>
          <a:p>
            <a:pPr marL="0" indent="0">
              <a:buNone/>
            </a:pPr>
            <a:r>
              <a:rPr lang="nl-NL" dirty="0"/>
              <a:t>en dat ons komt bevrijden,</a:t>
            </a:r>
          </a:p>
          <a:p>
            <a:pPr marL="0" indent="0">
              <a:buNone/>
            </a:pPr>
            <a:r>
              <a:rPr lang="nl-NL" dirty="0"/>
              <a:t>dat is de Vredevorst.</a:t>
            </a:r>
          </a:p>
          <a:p>
            <a:endParaRPr lang="en-US" sz="1600" dirty="0">
              <a:solidFill>
                <a:schemeClr val="tx2"/>
              </a:solidFill>
            </a:endParaRPr>
          </a:p>
        </p:txBody>
      </p:sp>
    </p:spTree>
    <p:extLst>
      <p:ext uri="{BB962C8B-B14F-4D97-AF65-F5344CB8AC3E}">
        <p14:creationId xmlns:p14="http://schemas.microsoft.com/office/powerpoint/2010/main" val="51609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62A7E-BF45-3651-79EA-191C3B0D6012}"/>
              </a:ext>
            </a:extLst>
          </p:cNvPr>
          <p:cNvSpPr>
            <a:spLocks noGrp="1"/>
          </p:cNvSpPr>
          <p:nvPr>
            <p:ph type="title"/>
          </p:nvPr>
        </p:nvSpPr>
        <p:spPr>
          <a:xfrm>
            <a:off x="6096000" y="275355"/>
            <a:ext cx="4952999" cy="679361"/>
          </a:xfrm>
        </p:spPr>
        <p:txBody>
          <a:bodyPr anchor="b">
            <a:normAutofit/>
          </a:bodyPr>
          <a:lstStyle/>
          <a:p>
            <a:r>
              <a:rPr lang="nl-NL" sz="3600" b="1" dirty="0">
                <a:solidFill>
                  <a:srgbClr val="ED0131"/>
                </a:solidFill>
              </a:rPr>
              <a:t>Gedicht</a:t>
            </a:r>
            <a:r>
              <a:rPr lang="nl-NL" sz="3600" dirty="0">
                <a:solidFill>
                  <a:schemeClr val="tx2"/>
                </a:solidFill>
              </a:rPr>
              <a:t> </a:t>
            </a:r>
          </a:p>
        </p:txBody>
      </p:sp>
      <p:pic>
        <p:nvPicPr>
          <p:cNvPr id="4" name="Tijdelijke aanduiding voor inhoud 3">
            <a:extLst>
              <a:ext uri="{FF2B5EF4-FFF2-40B4-BE49-F238E27FC236}">
                <a16:creationId xmlns:a16="http://schemas.microsoft.com/office/drawing/2014/main" id="{3F591316-A491-F549-D188-E1622ADE0A07}"/>
              </a:ext>
            </a:extLst>
          </p:cNvPr>
          <p:cNvPicPr>
            <a:picLocks noChangeAspect="1"/>
          </p:cNvPicPr>
          <p:nvPr/>
        </p:nvPicPr>
        <p:blipFill>
          <a:blip r:embed="rId2"/>
          <a:stretch>
            <a:fillRect/>
          </a:stretch>
        </p:blipFill>
        <p:spPr>
          <a:xfrm>
            <a:off x="612518" y="1035459"/>
            <a:ext cx="4793644" cy="4793644"/>
          </a:xfrm>
          <a:prstGeom prst="rect">
            <a:avLst/>
          </a:prstGeom>
        </p:spPr>
      </p:pic>
      <p:grpSp>
        <p:nvGrpSpPr>
          <p:cNvPr id="11" name="Group 10">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2" name="Freeform: Shape 11">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04602C8-CDF3-66E2-A19C-A3A8951C8D54}"/>
              </a:ext>
            </a:extLst>
          </p:cNvPr>
          <p:cNvSpPr>
            <a:spLocks noGrp="1"/>
          </p:cNvSpPr>
          <p:nvPr>
            <p:ph idx="1"/>
          </p:nvPr>
        </p:nvSpPr>
        <p:spPr>
          <a:xfrm>
            <a:off x="6096000" y="1481559"/>
            <a:ext cx="4953000" cy="4688177"/>
          </a:xfrm>
        </p:spPr>
        <p:txBody>
          <a:bodyPr>
            <a:normAutofit/>
          </a:bodyPr>
          <a:lstStyle/>
          <a:p>
            <a:pPr marL="0" indent="0">
              <a:buNone/>
            </a:pPr>
            <a:r>
              <a:rPr lang="nl-NL" dirty="0"/>
              <a:t>Groot zal Gods heerschappij zijn</a:t>
            </a:r>
          </a:p>
          <a:p>
            <a:pPr marL="0" indent="0">
              <a:buNone/>
            </a:pPr>
            <a:r>
              <a:rPr lang="nl-NL" dirty="0"/>
              <a:t>In ’t rijk, door Hem gesticht;</a:t>
            </a:r>
          </a:p>
          <a:p>
            <a:pPr marL="0" indent="0">
              <a:buNone/>
            </a:pPr>
            <a:r>
              <a:rPr lang="nl-NL" dirty="0"/>
              <a:t>Zijn volk zal eeuwig vrij zijn</a:t>
            </a:r>
          </a:p>
          <a:p>
            <a:pPr marL="0" indent="0">
              <a:buNone/>
            </a:pPr>
            <a:r>
              <a:rPr lang="nl-NL" dirty="0"/>
              <a:t>en leven in Zijn licht!</a:t>
            </a:r>
            <a:endParaRPr lang="en-US" sz="1600" dirty="0">
              <a:solidFill>
                <a:schemeClr val="tx2"/>
              </a:solidFill>
            </a:endParaRPr>
          </a:p>
          <a:p>
            <a:pPr marL="0" indent="0">
              <a:buNone/>
            </a:pPr>
            <a:endParaRPr lang="en-US" sz="1600" dirty="0">
              <a:solidFill>
                <a:schemeClr val="tx2"/>
              </a:solidFill>
            </a:endParaRPr>
          </a:p>
          <a:p>
            <a:pPr marL="0" indent="0" algn="r">
              <a:buNone/>
            </a:pPr>
            <a:r>
              <a:rPr lang="en-US" sz="2400" dirty="0"/>
              <a:t>Nel Benschop </a:t>
            </a:r>
            <a:endParaRPr lang="nl-NL" sz="4000" dirty="0"/>
          </a:p>
        </p:txBody>
      </p:sp>
    </p:spTree>
    <p:extLst>
      <p:ext uri="{BB962C8B-B14F-4D97-AF65-F5344CB8AC3E}">
        <p14:creationId xmlns:p14="http://schemas.microsoft.com/office/powerpoint/2010/main" val="294216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BDBF-49F5-4A87-7C5D-969609F7CF83}"/>
              </a:ext>
            </a:extLst>
          </p:cNvPr>
          <p:cNvSpPr>
            <a:spLocks noGrp="1"/>
          </p:cNvSpPr>
          <p:nvPr>
            <p:ph type="title"/>
          </p:nvPr>
        </p:nvSpPr>
        <p:spPr>
          <a:xfrm>
            <a:off x="616945" y="572569"/>
            <a:ext cx="5296343" cy="1163634"/>
          </a:xfrm>
        </p:spPr>
        <p:txBody>
          <a:bodyPr vert="horz" lIns="91440" tIns="45720" rIns="91440" bIns="45720" rtlCol="0" anchor="b">
            <a:normAutofit/>
          </a:bodyPr>
          <a:lstStyle/>
          <a:p>
            <a:r>
              <a:rPr lang="en-US" sz="3600" b="1" dirty="0" err="1"/>
              <a:t>Zingen</a:t>
            </a:r>
            <a:r>
              <a:rPr lang="en-US" sz="3600" b="1" dirty="0"/>
              <a:t>: </a:t>
            </a:r>
            <a:br>
              <a:rPr lang="en-US" sz="3600" b="1" dirty="0">
                <a:solidFill>
                  <a:srgbClr val="FD9A00"/>
                </a:solidFill>
              </a:rPr>
            </a:br>
            <a:r>
              <a:rPr lang="en-US" sz="3600" b="1" dirty="0">
                <a:solidFill>
                  <a:srgbClr val="FD9A00"/>
                </a:solidFill>
              </a:rPr>
              <a:t>Psalm 98:2 en 4 OB </a:t>
            </a:r>
          </a:p>
        </p:txBody>
      </p:sp>
      <p:sp>
        <p:nvSpPr>
          <p:cNvPr id="47" name="Freeform: Shape 46">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50" name="Freeform: Shape 49">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kstvak 5">
            <a:extLst>
              <a:ext uri="{FF2B5EF4-FFF2-40B4-BE49-F238E27FC236}">
                <a16:creationId xmlns:a16="http://schemas.microsoft.com/office/drawing/2014/main" id="{1174127B-4BC1-0BEC-7897-B148364D111E}"/>
              </a:ext>
            </a:extLst>
          </p:cNvPr>
          <p:cNvSpPr txBox="1"/>
          <p:nvPr/>
        </p:nvSpPr>
        <p:spPr>
          <a:xfrm>
            <a:off x="616945" y="1979271"/>
            <a:ext cx="5661770" cy="4192929"/>
          </a:xfrm>
          <a:prstGeom prst="rect">
            <a:avLst/>
          </a:prstGeom>
        </p:spPr>
        <p:txBody>
          <a:bodyPr vert="horz" lIns="91440" tIns="45720" rIns="91440" bIns="45720" rtlCol="0">
            <a:normAutofit fontScale="92500"/>
          </a:bodyPr>
          <a:lstStyle/>
          <a:p>
            <a:pPr>
              <a:lnSpc>
                <a:spcPct val="107000"/>
              </a:lnSpc>
              <a:spcAft>
                <a:spcPts val="800"/>
              </a:spcAft>
            </a:pP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Hij heeft gedacht aan Zijn genade,</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Zijn trouw aan </a:t>
            </a:r>
            <a:r>
              <a:rPr lang="nl-NL"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Isrel</a:t>
            </a: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nooit gekrenkt;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Dit slaan al 's aardrijks einden gade,</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 onze God Zijn heil ons schenkt.</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Juich dan den HEER met blijde galmen,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Gij ganse wereld, juich van vreugd;</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Zing vrolijk in verheven psalmen</a:t>
            </a:r>
            <a:br>
              <a:rPr lang="nl-NL" sz="2800" dirty="0">
                <a:effectLst/>
                <a:latin typeface="Calibri" panose="020F0502020204030204" pitchFamily="34" charset="0"/>
                <a:ea typeface="Calibri" panose="020F0502020204030204" pitchFamily="34" charset="0"/>
                <a:cs typeface="Calibri" panose="020F0502020204030204" pitchFamily="34" charset="0"/>
              </a:rPr>
            </a:br>
            <a:r>
              <a:rPr lang="nl-N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heil, dat d' aard' in 't rond verheugt.</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Tijdelijke aanduiding voor inhoud 3">
            <a:extLst>
              <a:ext uri="{FF2B5EF4-FFF2-40B4-BE49-F238E27FC236}">
                <a16:creationId xmlns:a16="http://schemas.microsoft.com/office/drawing/2014/main" id="{00EFA878-F7CC-79B9-1349-971B7064118D}"/>
              </a:ext>
            </a:extLst>
          </p:cNvPr>
          <p:cNvPicPr>
            <a:picLocks noGrp="1" noChangeAspect="1"/>
          </p:cNvPicPr>
          <p:nvPr>
            <p:ph idx="1"/>
          </p:nvPr>
        </p:nvPicPr>
        <p:blipFill rotWithShape="1">
          <a:blip r:embed="rId2"/>
          <a:srcRect r="1" b="1414"/>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53" name="Group 52">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54" name="Freeform: Shape 53">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916933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148</TotalTime>
  <Words>2661</Words>
  <Application>Microsoft Office PowerPoint</Application>
  <PresentationFormat>Breedbeeld</PresentationFormat>
  <Paragraphs>383</Paragraphs>
  <Slides>59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59</vt:i4>
      </vt:variant>
    </vt:vector>
  </HeadingPairs>
  <TitlesOfParts>
    <vt:vector size="63" baseType="lpstr">
      <vt:lpstr>Arial</vt:lpstr>
      <vt:lpstr>Calibri</vt:lpstr>
      <vt:lpstr>Calibri Light</vt:lpstr>
      <vt:lpstr>Kantoorthema</vt:lpstr>
      <vt:lpstr>Hij zal Vrede zijn</vt:lpstr>
      <vt:lpstr>Zingen:  Hoe zal ik U ontvangen? </vt:lpstr>
      <vt:lpstr>Zingen:  Hoe zal ik U ontvangen? </vt:lpstr>
      <vt:lpstr>Zingen:  Hoe zal ik U ontvangen? </vt:lpstr>
      <vt:lpstr>Lezing  </vt:lpstr>
      <vt:lpstr>Gedicht </vt:lpstr>
      <vt:lpstr>Gedicht </vt:lpstr>
      <vt:lpstr>Gedicht </vt:lpstr>
      <vt:lpstr>Zingen:  Psalm 98:2 en 4 OB </vt:lpstr>
      <vt:lpstr>Zingen:  Psalm 98:2 en 4 OB </vt:lpstr>
      <vt:lpstr>Zingen:  Psalm 98:2 en 4 NB </vt:lpstr>
      <vt:lpstr>Zingen:  Psalm 98:2 en 4 NB </vt:lpstr>
      <vt:lpstr>Lezing  </vt:lpstr>
      <vt:lpstr>Belijdenis </vt:lpstr>
      <vt:lpstr>Lezing  </vt:lpstr>
      <vt:lpstr>Zingen:  Lofzang van Maria </vt:lpstr>
      <vt:lpstr>Zingen:  Lofzang van Maria </vt:lpstr>
      <vt:lpstr>Zingen:  Lofzang van Maria </vt:lpstr>
      <vt:lpstr>Zingen:  Lofzang van Maria </vt:lpstr>
      <vt:lpstr>Gedicht </vt:lpstr>
      <vt:lpstr>Gedicht </vt:lpstr>
      <vt:lpstr>Lezing  </vt:lpstr>
      <vt:lpstr>Zingen:  In de stad van koning David</vt:lpstr>
      <vt:lpstr>Zingen:  In de stad van koning David</vt:lpstr>
      <vt:lpstr>Zingen:  In de stad van koning David</vt:lpstr>
      <vt:lpstr>Lezing  </vt:lpstr>
      <vt:lpstr>Zingen:  Heerlijk klonk het lied der eng’len </vt:lpstr>
      <vt:lpstr>Zingen:  Heerlijk klonk het lied der eng’len </vt:lpstr>
      <vt:lpstr>Zingen:  Heerlijk klonk het lied der eng’len </vt:lpstr>
      <vt:lpstr>Zingen:  Heerlijk klonk het lied der eng’len </vt:lpstr>
      <vt:lpstr>Lezing  </vt:lpstr>
      <vt:lpstr>Gedicht </vt:lpstr>
      <vt:lpstr>Gedicht </vt:lpstr>
      <vt:lpstr>Gedicht </vt:lpstr>
      <vt:lpstr>Zingen:  Psalm 118:12 en 14 OB</vt:lpstr>
      <vt:lpstr>Zingen:  Psalm 118:12 en 14 OB</vt:lpstr>
      <vt:lpstr>Zingen:  Psalm 118:9 en 10 NB</vt:lpstr>
      <vt:lpstr>Zingen:  Psalm 118:9 en 10 NB</vt:lpstr>
      <vt:lpstr>Lezing  </vt:lpstr>
      <vt:lpstr>Zingen:  Jubel het uit!</vt:lpstr>
      <vt:lpstr>Zingen:  Jubel het uit!</vt:lpstr>
      <vt:lpstr>Zingen:  Jubel het uit!</vt:lpstr>
      <vt:lpstr>Lezing  </vt:lpstr>
      <vt:lpstr>Gedicht </vt:lpstr>
      <vt:lpstr>Gedicht </vt:lpstr>
      <vt:lpstr>Gedicht </vt:lpstr>
      <vt:lpstr>Lezing  </vt:lpstr>
      <vt:lpstr>Zingen:  ‘t Was nacht in Bethlems dreven</vt:lpstr>
      <vt:lpstr>Zingen:  ‘t Was nacht in Bethlems dreven</vt:lpstr>
      <vt:lpstr>Zingen:  ‘t Was nacht in Bethlems dreven</vt:lpstr>
      <vt:lpstr>Zingen:  ‘t Was nacht in Bethlems dreven</vt:lpstr>
      <vt:lpstr>Zingen:  ‘t Was nacht in Bethlems dreven</vt:lpstr>
      <vt:lpstr>Lezing  </vt:lpstr>
      <vt:lpstr>Gedicht </vt:lpstr>
      <vt:lpstr>Gedicht </vt:lpstr>
      <vt:lpstr>Gedicht </vt:lpstr>
      <vt:lpstr>Zingen:  Ere zij God</vt:lpstr>
      <vt:lpstr>Zingen:  Ere zij God</vt:lpstr>
      <vt:lpstr>Hij zal Vrede zijn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 zal Vrede zijn</dc:title>
  <dc:creator>Geertje Fokkema</dc:creator>
  <cp:lastModifiedBy>Geertje Fokkema</cp:lastModifiedBy>
  <cp:revision>2</cp:revision>
  <dcterms:created xsi:type="dcterms:W3CDTF">2023-11-08T15:38:04Z</dcterms:created>
  <dcterms:modified xsi:type="dcterms:W3CDTF">2023-12-06T10:27:41Z</dcterms:modified>
</cp:coreProperties>
</file>