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5" r:id="rId5"/>
    <p:sldId id="263" r:id="rId6"/>
    <p:sldId id="265" r:id="rId7"/>
    <p:sldId id="266" r:id="rId8"/>
    <p:sldId id="267" r:id="rId9"/>
    <p:sldId id="269" r:id="rId10"/>
    <p:sldId id="270" r:id="rId11"/>
    <p:sldId id="258" r:id="rId12"/>
    <p:sldId id="276" r:id="rId13"/>
    <p:sldId id="277" r:id="rId14"/>
    <p:sldId id="264" r:id="rId15"/>
    <p:sldId id="279" r:id="rId16"/>
    <p:sldId id="280" r:id="rId17"/>
    <p:sldId id="259" r:id="rId18"/>
    <p:sldId id="281" r:id="rId19"/>
    <p:sldId id="282" r:id="rId20"/>
    <p:sldId id="283" r:id="rId21"/>
    <p:sldId id="260" r:id="rId22"/>
    <p:sldId id="284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61" r:id="rId33"/>
    <p:sldId id="295" r:id="rId34"/>
    <p:sldId id="296" r:id="rId35"/>
    <p:sldId id="297" r:id="rId36"/>
    <p:sldId id="298" r:id="rId37"/>
    <p:sldId id="299" r:id="rId38"/>
    <p:sldId id="300" r:id="rId39"/>
    <p:sldId id="262" r:id="rId40"/>
    <p:sldId id="301" r:id="rId41"/>
    <p:sldId id="302" r:id="rId42"/>
    <p:sldId id="303" r:id="rId43"/>
    <p:sldId id="304" r:id="rId44"/>
    <p:sldId id="305" r:id="rId45"/>
    <p:sldId id="306" r:id="rId46"/>
    <p:sldId id="307" r:id="rId47"/>
    <p:sldId id="308" r:id="rId48"/>
    <p:sldId id="309" r:id="rId4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8332"/>
    <a:srgbClr val="FDC4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2A1773-7896-458F-A49E-D5855B5CE0E6}" v="22" dt="2026-01-21T14:29:34.6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8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55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ertje Fokkema" userId="3bd86465-0518-4a99-83e1-fbbefd69a149" providerId="ADAL" clId="{629A3B79-8C2B-47B8-9E38-D905201779FD}"/>
    <pc:docChg chg="undo custSel addSld delSld modSld sldOrd">
      <pc:chgData name="Geertje Fokkema" userId="3bd86465-0518-4a99-83e1-fbbefd69a149" providerId="ADAL" clId="{629A3B79-8C2B-47B8-9E38-D905201779FD}" dt="2026-01-21T15:02:07.507" v="1032"/>
      <pc:docMkLst>
        <pc:docMk/>
      </pc:docMkLst>
      <pc:sldChg chg="modSp mod">
        <pc:chgData name="Geertje Fokkema" userId="3bd86465-0518-4a99-83e1-fbbefd69a149" providerId="ADAL" clId="{629A3B79-8C2B-47B8-9E38-D905201779FD}" dt="2026-01-21T14:00:15.620" v="43" actId="27636"/>
        <pc:sldMkLst>
          <pc:docMk/>
          <pc:sldMk cId="521829886" sldId="256"/>
        </pc:sldMkLst>
        <pc:spChg chg="mod">
          <ac:chgData name="Geertje Fokkema" userId="3bd86465-0518-4a99-83e1-fbbefd69a149" providerId="ADAL" clId="{629A3B79-8C2B-47B8-9E38-D905201779FD}" dt="2026-01-21T14:00:15.620" v="43" actId="27636"/>
          <ac:spMkLst>
            <pc:docMk/>
            <pc:sldMk cId="521829886" sldId="256"/>
            <ac:spMk id="3" creationId="{6EF4BB8D-06F4-484D-A2A7-B51968D1E574}"/>
          </ac:spMkLst>
        </pc:spChg>
      </pc:sldChg>
      <pc:sldChg chg="addSp delSp modSp new mod setBg">
        <pc:chgData name="Geertje Fokkema" userId="3bd86465-0518-4a99-83e1-fbbefd69a149" providerId="ADAL" clId="{629A3B79-8C2B-47B8-9E38-D905201779FD}" dt="2026-01-21T14:02:26.188" v="100" actId="404"/>
        <pc:sldMkLst>
          <pc:docMk/>
          <pc:sldMk cId="932480113" sldId="257"/>
        </pc:sldMkLst>
        <pc:spChg chg="add del mod">
          <ac:chgData name="Geertje Fokkema" userId="3bd86465-0518-4a99-83e1-fbbefd69a149" providerId="ADAL" clId="{629A3B79-8C2B-47B8-9E38-D905201779FD}" dt="2026-01-21T14:01:56.147" v="61" actId="20577"/>
          <ac:spMkLst>
            <pc:docMk/>
            <pc:sldMk cId="932480113" sldId="257"/>
            <ac:spMk id="2" creationId="{F752B8B9-1852-AE54-831E-F0FCE658B86F}"/>
          </ac:spMkLst>
        </pc:spChg>
        <pc:spChg chg="del">
          <ac:chgData name="Geertje Fokkema" userId="3bd86465-0518-4a99-83e1-fbbefd69a149" providerId="ADAL" clId="{629A3B79-8C2B-47B8-9E38-D905201779FD}" dt="2026-01-21T14:00:33.143" v="45"/>
          <ac:spMkLst>
            <pc:docMk/>
            <pc:sldMk cId="932480113" sldId="257"/>
            <ac:spMk id="3" creationId="{9C182B07-EE23-3EA5-21E7-45467E0C9661}"/>
          </ac:spMkLst>
        </pc:spChg>
        <pc:spChg chg="add">
          <ac:chgData name="Geertje Fokkema" userId="3bd86465-0518-4a99-83e1-fbbefd69a149" providerId="ADAL" clId="{629A3B79-8C2B-47B8-9E38-D905201779FD}" dt="2026-01-21T14:01:52.168" v="55" actId="26606"/>
          <ac:spMkLst>
            <pc:docMk/>
            <pc:sldMk cId="932480113" sldId="257"/>
            <ac:spMk id="6" creationId="{F13C74B1-5B17-4795-BED0-7140497B445A}"/>
          </ac:spMkLst>
        </pc:spChg>
        <pc:spChg chg="add">
          <ac:chgData name="Geertje Fokkema" userId="3bd86465-0518-4a99-83e1-fbbefd69a149" providerId="ADAL" clId="{629A3B79-8C2B-47B8-9E38-D905201779FD}" dt="2026-01-21T14:01:52.168" v="55" actId="26606"/>
          <ac:spMkLst>
            <pc:docMk/>
            <pc:sldMk cId="932480113" sldId="257"/>
            <ac:spMk id="7" creationId="{D4974D33-8DC5-464E-8C6D-BE58F0669C17}"/>
          </ac:spMkLst>
        </pc:spChg>
        <pc:spChg chg="add del">
          <ac:chgData name="Geertje Fokkema" userId="3bd86465-0518-4a99-83e1-fbbefd69a149" providerId="ADAL" clId="{629A3B79-8C2B-47B8-9E38-D905201779FD}" dt="2026-01-21T14:01:16.987" v="48" actId="26606"/>
          <ac:spMkLst>
            <pc:docMk/>
            <pc:sldMk cId="932480113" sldId="257"/>
            <ac:spMk id="8" creationId="{63A780F9-1801-57BA-69B0-F324FE0AB0DA}"/>
          </ac:spMkLst>
        </pc:spChg>
        <pc:spChg chg="add del">
          <ac:chgData name="Geertje Fokkema" userId="3bd86465-0518-4a99-83e1-fbbefd69a149" providerId="ADAL" clId="{629A3B79-8C2B-47B8-9E38-D905201779FD}" dt="2026-01-21T14:01:41.811" v="54" actId="26606"/>
          <ac:spMkLst>
            <pc:docMk/>
            <pc:sldMk cId="932480113" sldId="257"/>
            <ac:spMk id="9" creationId="{8950AD4C-6AF3-49F8-94E1-DBCAFB39478B}"/>
          </ac:spMkLst>
        </pc:spChg>
        <pc:spChg chg="add mod">
          <ac:chgData name="Geertje Fokkema" userId="3bd86465-0518-4a99-83e1-fbbefd69a149" providerId="ADAL" clId="{629A3B79-8C2B-47B8-9E38-D905201779FD}" dt="2026-01-21T14:02:26.188" v="100" actId="404"/>
          <ac:spMkLst>
            <pc:docMk/>
            <pc:sldMk cId="932480113" sldId="257"/>
            <ac:spMk id="10" creationId="{E07D73DE-A381-1619-DBCB-5C0AEFA58D67}"/>
          </ac:spMkLst>
        </pc:spChg>
        <pc:spChg chg="add del">
          <ac:chgData name="Geertje Fokkema" userId="3bd86465-0518-4a99-83e1-fbbefd69a149" providerId="ADAL" clId="{629A3B79-8C2B-47B8-9E38-D905201779FD}" dt="2026-01-21T14:01:16.987" v="48" actId="26606"/>
          <ac:spMkLst>
            <pc:docMk/>
            <pc:sldMk cId="932480113" sldId="257"/>
            <ac:spMk id="11" creationId="{327D73B4-9F5C-4A64-A179-51B9500CB8B5}"/>
          </ac:spMkLst>
        </pc:spChg>
        <pc:spChg chg="add del">
          <ac:chgData name="Geertje Fokkema" userId="3bd86465-0518-4a99-83e1-fbbefd69a149" providerId="ADAL" clId="{629A3B79-8C2B-47B8-9E38-D905201779FD}" dt="2026-01-21T14:01:16.987" v="48" actId="26606"/>
          <ac:spMkLst>
            <pc:docMk/>
            <pc:sldMk cId="932480113" sldId="257"/>
            <ac:spMk id="13" creationId="{C1F06963-6374-4B48-844F-071A9BAAAE02}"/>
          </ac:spMkLst>
        </pc:spChg>
        <pc:spChg chg="add del">
          <ac:chgData name="Geertje Fokkema" userId="3bd86465-0518-4a99-83e1-fbbefd69a149" providerId="ADAL" clId="{629A3B79-8C2B-47B8-9E38-D905201779FD}" dt="2026-01-21T14:01:16.987" v="48" actId="26606"/>
          <ac:spMkLst>
            <pc:docMk/>
            <pc:sldMk cId="932480113" sldId="257"/>
            <ac:spMk id="15" creationId="{6CB927A4-E432-4310-9CD5-E89FF5063179}"/>
          </ac:spMkLst>
        </pc:spChg>
        <pc:spChg chg="add del">
          <ac:chgData name="Geertje Fokkema" userId="3bd86465-0518-4a99-83e1-fbbefd69a149" providerId="ADAL" clId="{629A3B79-8C2B-47B8-9E38-D905201779FD}" dt="2026-01-21T14:01:16.987" v="48" actId="26606"/>
          <ac:spMkLst>
            <pc:docMk/>
            <pc:sldMk cId="932480113" sldId="257"/>
            <ac:spMk id="17" creationId="{1453BF6C-B012-48B7-B4E8-6D7AC7C27D02}"/>
          </ac:spMkLst>
        </pc:spChg>
        <pc:spChg chg="add del">
          <ac:chgData name="Geertje Fokkema" userId="3bd86465-0518-4a99-83e1-fbbefd69a149" providerId="ADAL" clId="{629A3B79-8C2B-47B8-9E38-D905201779FD}" dt="2026-01-21T14:01:16.987" v="48" actId="26606"/>
          <ac:spMkLst>
            <pc:docMk/>
            <pc:sldMk cId="932480113" sldId="257"/>
            <ac:spMk id="19" creationId="{E3020543-B24B-4EC4-8FFC-8DD88EEA91A8}"/>
          </ac:spMkLst>
        </pc:spChg>
        <pc:spChg chg="add del">
          <ac:chgData name="Geertje Fokkema" userId="3bd86465-0518-4a99-83e1-fbbefd69a149" providerId="ADAL" clId="{629A3B79-8C2B-47B8-9E38-D905201779FD}" dt="2026-01-21T14:01:20.097" v="50" actId="26606"/>
          <ac:spMkLst>
            <pc:docMk/>
            <pc:sldMk cId="932480113" sldId="257"/>
            <ac:spMk id="23" creationId="{327D73B4-9F5C-4A64-A179-51B9500CB8B5}"/>
          </ac:spMkLst>
        </pc:spChg>
        <pc:spChg chg="add del">
          <ac:chgData name="Geertje Fokkema" userId="3bd86465-0518-4a99-83e1-fbbefd69a149" providerId="ADAL" clId="{629A3B79-8C2B-47B8-9E38-D905201779FD}" dt="2026-01-21T14:01:20.097" v="50" actId="26606"/>
          <ac:spMkLst>
            <pc:docMk/>
            <pc:sldMk cId="932480113" sldId="257"/>
            <ac:spMk id="24" creationId="{C1F06963-6374-4B48-844F-071A9BAAAE02}"/>
          </ac:spMkLst>
        </pc:spChg>
        <pc:spChg chg="add del">
          <ac:chgData name="Geertje Fokkema" userId="3bd86465-0518-4a99-83e1-fbbefd69a149" providerId="ADAL" clId="{629A3B79-8C2B-47B8-9E38-D905201779FD}" dt="2026-01-21T14:01:20.097" v="50" actId="26606"/>
          <ac:spMkLst>
            <pc:docMk/>
            <pc:sldMk cId="932480113" sldId="257"/>
            <ac:spMk id="27" creationId="{BA66A883-15F0-7768-E830-113865E4423F}"/>
          </ac:spMkLst>
        </pc:spChg>
        <pc:spChg chg="add del">
          <ac:chgData name="Geertje Fokkema" userId="3bd86465-0518-4a99-83e1-fbbefd69a149" providerId="ADAL" clId="{629A3B79-8C2B-47B8-9E38-D905201779FD}" dt="2026-01-21T14:01:20.097" v="50" actId="26606"/>
          <ac:spMkLst>
            <pc:docMk/>
            <pc:sldMk cId="932480113" sldId="257"/>
            <ac:spMk id="28" creationId="{E3020543-B24B-4EC4-8FFC-8DD88EEA91A8}"/>
          </ac:spMkLst>
        </pc:spChg>
        <pc:spChg chg="add del">
          <ac:chgData name="Geertje Fokkema" userId="3bd86465-0518-4a99-83e1-fbbefd69a149" providerId="ADAL" clId="{629A3B79-8C2B-47B8-9E38-D905201779FD}" dt="2026-01-21T14:01:41.811" v="54" actId="26606"/>
          <ac:spMkLst>
            <pc:docMk/>
            <pc:sldMk cId="932480113" sldId="257"/>
            <ac:spMk id="31" creationId="{DEAEE08D-A745-4391-9073-9E99767E09D4}"/>
          </ac:spMkLst>
        </pc:spChg>
        <pc:spChg chg="add del">
          <ac:chgData name="Geertje Fokkema" userId="3bd86465-0518-4a99-83e1-fbbefd69a149" providerId="ADAL" clId="{629A3B79-8C2B-47B8-9E38-D905201779FD}" dt="2026-01-21T14:01:41.811" v="54" actId="26606"/>
          <ac:spMkLst>
            <pc:docMk/>
            <pc:sldMk cId="932480113" sldId="257"/>
            <ac:spMk id="32" creationId="{7E862DF0-097D-4BBD-A1A1-35B522C5EB97}"/>
          </ac:spMkLst>
        </pc:spChg>
        <pc:grpChg chg="add del">
          <ac:chgData name="Geertje Fokkema" userId="3bd86465-0518-4a99-83e1-fbbefd69a149" providerId="ADAL" clId="{629A3B79-8C2B-47B8-9E38-D905201779FD}" dt="2026-01-21T14:01:20.097" v="50" actId="26606"/>
          <ac:grpSpMkLst>
            <pc:docMk/>
            <pc:sldMk cId="932480113" sldId="257"/>
            <ac:grpSpMk id="25" creationId="{5614C7C0-FA1D-4105-8345-1DF76F9870A8}"/>
          </ac:grpSpMkLst>
        </pc:grpChg>
        <pc:picChg chg="add mod">
          <ac:chgData name="Geertje Fokkema" userId="3bd86465-0518-4a99-83e1-fbbefd69a149" providerId="ADAL" clId="{629A3B79-8C2B-47B8-9E38-D905201779FD}" dt="2026-01-21T14:01:52.168" v="55" actId="26606"/>
          <ac:picMkLst>
            <pc:docMk/>
            <pc:sldMk cId="932480113" sldId="257"/>
            <ac:picMk id="4" creationId="{1F8F547D-2AC5-549B-E8D1-5CB43C0FE368}"/>
          </ac:picMkLst>
        </pc:picChg>
        <pc:cxnChg chg="add del">
          <ac:chgData name="Geertje Fokkema" userId="3bd86465-0518-4a99-83e1-fbbefd69a149" providerId="ADAL" clId="{629A3B79-8C2B-47B8-9E38-D905201779FD}" dt="2026-01-21T14:01:16.987" v="48" actId="26606"/>
          <ac:cxnSpMkLst>
            <pc:docMk/>
            <pc:sldMk cId="932480113" sldId="257"/>
            <ac:cxnSpMk id="21" creationId="{C49DA8F6-BCC1-4447-B54C-57856834B94B}"/>
          </ac:cxnSpMkLst>
        </pc:cxnChg>
        <pc:cxnChg chg="add del">
          <ac:chgData name="Geertje Fokkema" userId="3bd86465-0518-4a99-83e1-fbbefd69a149" providerId="ADAL" clId="{629A3B79-8C2B-47B8-9E38-D905201779FD}" dt="2026-01-21T14:01:20.097" v="50" actId="26606"/>
          <ac:cxnSpMkLst>
            <pc:docMk/>
            <pc:sldMk cId="932480113" sldId="257"/>
            <ac:cxnSpMk id="29" creationId="{C49DA8F6-BCC1-4447-B54C-57856834B94B}"/>
          </ac:cxnSpMkLst>
        </pc:cxnChg>
      </pc:sldChg>
      <pc:sldChg chg="modSp add mod ord">
        <pc:chgData name="Geertje Fokkema" userId="3bd86465-0518-4a99-83e1-fbbefd69a149" providerId="ADAL" clId="{629A3B79-8C2B-47B8-9E38-D905201779FD}" dt="2026-01-21T14:14:59.488" v="295"/>
        <pc:sldMkLst>
          <pc:docMk/>
          <pc:sldMk cId="3729072362" sldId="258"/>
        </pc:sldMkLst>
        <pc:spChg chg="mod">
          <ac:chgData name="Geertje Fokkema" userId="3bd86465-0518-4a99-83e1-fbbefd69a149" providerId="ADAL" clId="{629A3B79-8C2B-47B8-9E38-D905201779FD}" dt="2026-01-21T14:02:59.975" v="111" actId="20577"/>
          <ac:spMkLst>
            <pc:docMk/>
            <pc:sldMk cId="3729072362" sldId="258"/>
            <ac:spMk id="10" creationId="{DE8D3C3E-2398-B73E-065E-AE9239C5E091}"/>
          </ac:spMkLst>
        </pc:spChg>
      </pc:sldChg>
      <pc:sldChg chg="modSp add mod">
        <pc:chgData name="Geertje Fokkema" userId="3bd86465-0518-4a99-83e1-fbbefd69a149" providerId="ADAL" clId="{629A3B79-8C2B-47B8-9E38-D905201779FD}" dt="2026-01-21T14:29:56.119" v="588" actId="20577"/>
        <pc:sldMkLst>
          <pc:docMk/>
          <pc:sldMk cId="3896490331" sldId="259"/>
        </pc:sldMkLst>
        <pc:spChg chg="mod">
          <ac:chgData name="Geertje Fokkema" userId="3bd86465-0518-4a99-83e1-fbbefd69a149" providerId="ADAL" clId="{629A3B79-8C2B-47B8-9E38-D905201779FD}" dt="2026-01-21T14:29:56.119" v="588" actId="20577"/>
          <ac:spMkLst>
            <pc:docMk/>
            <pc:sldMk cId="3896490331" sldId="259"/>
            <ac:spMk id="10" creationId="{FA8F688E-1219-D474-8EFD-42159AEB0AA4}"/>
          </ac:spMkLst>
        </pc:spChg>
      </pc:sldChg>
      <pc:sldChg chg="modSp add mod">
        <pc:chgData name="Geertje Fokkema" userId="3bd86465-0518-4a99-83e1-fbbefd69a149" providerId="ADAL" clId="{629A3B79-8C2B-47B8-9E38-D905201779FD}" dt="2026-01-21T14:03:35.027" v="126" actId="14100"/>
        <pc:sldMkLst>
          <pc:docMk/>
          <pc:sldMk cId="3103314500" sldId="260"/>
        </pc:sldMkLst>
        <pc:spChg chg="mod">
          <ac:chgData name="Geertje Fokkema" userId="3bd86465-0518-4a99-83e1-fbbefd69a149" providerId="ADAL" clId="{629A3B79-8C2B-47B8-9E38-D905201779FD}" dt="2026-01-21T14:03:35.027" v="126" actId="14100"/>
          <ac:spMkLst>
            <pc:docMk/>
            <pc:sldMk cId="3103314500" sldId="260"/>
            <ac:spMk id="10" creationId="{29417ACA-6361-3CDD-043D-54244A7D9F33}"/>
          </ac:spMkLst>
        </pc:spChg>
      </pc:sldChg>
      <pc:sldChg chg="modSp add mod">
        <pc:chgData name="Geertje Fokkema" userId="3bd86465-0518-4a99-83e1-fbbefd69a149" providerId="ADAL" clId="{629A3B79-8C2B-47B8-9E38-D905201779FD}" dt="2026-01-21T14:04:26.469" v="152" actId="255"/>
        <pc:sldMkLst>
          <pc:docMk/>
          <pc:sldMk cId="287934891" sldId="261"/>
        </pc:sldMkLst>
        <pc:spChg chg="mod">
          <ac:chgData name="Geertje Fokkema" userId="3bd86465-0518-4a99-83e1-fbbefd69a149" providerId="ADAL" clId="{629A3B79-8C2B-47B8-9E38-D905201779FD}" dt="2026-01-21T14:04:26.469" v="152" actId="255"/>
          <ac:spMkLst>
            <pc:docMk/>
            <pc:sldMk cId="287934891" sldId="261"/>
            <ac:spMk id="10" creationId="{2E16F7DC-890B-7688-D9A5-7E92F2C80FA1}"/>
          </ac:spMkLst>
        </pc:spChg>
      </pc:sldChg>
      <pc:sldChg chg="modSp add mod">
        <pc:chgData name="Geertje Fokkema" userId="3bd86465-0518-4a99-83e1-fbbefd69a149" providerId="ADAL" clId="{629A3B79-8C2B-47B8-9E38-D905201779FD}" dt="2026-01-21T14:05:17.941" v="180" actId="404"/>
        <pc:sldMkLst>
          <pc:docMk/>
          <pc:sldMk cId="2056641876" sldId="262"/>
        </pc:sldMkLst>
        <pc:spChg chg="mod">
          <ac:chgData name="Geertje Fokkema" userId="3bd86465-0518-4a99-83e1-fbbefd69a149" providerId="ADAL" clId="{629A3B79-8C2B-47B8-9E38-D905201779FD}" dt="2026-01-21T14:05:17.941" v="180" actId="404"/>
          <ac:spMkLst>
            <pc:docMk/>
            <pc:sldMk cId="2056641876" sldId="262"/>
            <ac:spMk id="10" creationId="{EB38131F-C0D1-315B-D743-62868F177C29}"/>
          </ac:spMkLst>
        </pc:spChg>
      </pc:sldChg>
      <pc:sldChg chg="addSp delSp modSp new mod">
        <pc:chgData name="Geertje Fokkema" userId="3bd86465-0518-4a99-83e1-fbbefd69a149" providerId="ADAL" clId="{629A3B79-8C2B-47B8-9E38-D905201779FD}" dt="2026-01-21T14:20:43.825" v="390" actId="20577"/>
        <pc:sldMkLst>
          <pc:docMk/>
          <pc:sldMk cId="502641969" sldId="263"/>
        </pc:sldMkLst>
        <pc:spChg chg="mod">
          <ac:chgData name="Geertje Fokkema" userId="3bd86465-0518-4a99-83e1-fbbefd69a149" providerId="ADAL" clId="{629A3B79-8C2B-47B8-9E38-D905201779FD}" dt="2026-01-21T14:20:43.825" v="390" actId="20577"/>
          <ac:spMkLst>
            <pc:docMk/>
            <pc:sldMk cId="502641969" sldId="263"/>
            <ac:spMk id="2" creationId="{FA7D0B76-34E4-5E6E-4B17-C5359C9DB394}"/>
          </ac:spMkLst>
        </pc:spChg>
        <pc:spChg chg="del">
          <ac:chgData name="Geertje Fokkema" userId="3bd86465-0518-4a99-83e1-fbbefd69a149" providerId="ADAL" clId="{629A3B79-8C2B-47B8-9E38-D905201779FD}" dt="2026-01-21T14:05:52.814" v="182"/>
          <ac:spMkLst>
            <pc:docMk/>
            <pc:sldMk cId="502641969" sldId="263"/>
            <ac:spMk id="3" creationId="{82E5C0DB-5E3E-2C26-7FB9-5ABEA58DAA4A}"/>
          </ac:spMkLst>
        </pc:spChg>
        <pc:spChg chg="add mod">
          <ac:chgData name="Geertje Fokkema" userId="3bd86465-0518-4a99-83e1-fbbefd69a149" providerId="ADAL" clId="{629A3B79-8C2B-47B8-9E38-D905201779FD}" dt="2026-01-21T14:08:24.063" v="255" actId="255"/>
          <ac:spMkLst>
            <pc:docMk/>
            <pc:sldMk cId="502641969" sldId="263"/>
            <ac:spMk id="6" creationId="{91A21E2B-CC33-9ED3-C318-AEFC45C7AECA}"/>
          </ac:spMkLst>
        </pc:spChg>
        <pc:picChg chg="add mod">
          <ac:chgData name="Geertje Fokkema" userId="3bd86465-0518-4a99-83e1-fbbefd69a149" providerId="ADAL" clId="{629A3B79-8C2B-47B8-9E38-D905201779FD}" dt="2026-01-21T14:06:43.855" v="187" actId="1076"/>
          <ac:picMkLst>
            <pc:docMk/>
            <pc:sldMk cId="502641969" sldId="263"/>
            <ac:picMk id="4" creationId="{AB741FBD-1509-0A5C-27A5-AEB629AD92AB}"/>
          </ac:picMkLst>
        </pc:picChg>
      </pc:sldChg>
      <pc:sldChg chg="addSp modSp add mod">
        <pc:chgData name="Geertje Fokkema" userId="3bd86465-0518-4a99-83e1-fbbefd69a149" providerId="ADAL" clId="{629A3B79-8C2B-47B8-9E38-D905201779FD}" dt="2026-01-21T14:28:15.968" v="556" actId="404"/>
        <pc:sldMkLst>
          <pc:docMk/>
          <pc:sldMk cId="2137241037" sldId="264"/>
        </pc:sldMkLst>
        <pc:spChg chg="mod">
          <ac:chgData name="Geertje Fokkema" userId="3bd86465-0518-4a99-83e1-fbbefd69a149" providerId="ADAL" clId="{629A3B79-8C2B-47B8-9E38-D905201779FD}" dt="2026-01-21T14:27:01.869" v="544" actId="313"/>
          <ac:spMkLst>
            <pc:docMk/>
            <pc:sldMk cId="2137241037" sldId="264"/>
            <ac:spMk id="2" creationId="{2A7571F7-A44F-4ABF-D68C-97416D710441}"/>
          </ac:spMkLst>
        </pc:spChg>
        <pc:graphicFrameChg chg="add mod">
          <ac:chgData name="Geertje Fokkema" userId="3bd86465-0518-4a99-83e1-fbbefd69a149" providerId="ADAL" clId="{629A3B79-8C2B-47B8-9E38-D905201779FD}" dt="2026-01-21T14:25:45.596" v="526"/>
          <ac:graphicFrameMkLst>
            <pc:docMk/>
            <pc:sldMk cId="2137241037" sldId="264"/>
            <ac:graphicFrameMk id="3" creationId="{48B7DB29-6F5A-6BF5-84D1-D2BB3B7F4E59}"/>
          </ac:graphicFrameMkLst>
        </pc:graphicFrameChg>
        <pc:graphicFrameChg chg="add mod modGraphic">
          <ac:chgData name="Geertje Fokkema" userId="3bd86465-0518-4a99-83e1-fbbefd69a149" providerId="ADAL" clId="{629A3B79-8C2B-47B8-9E38-D905201779FD}" dt="2026-01-21T14:28:15.968" v="556" actId="404"/>
          <ac:graphicFrameMkLst>
            <pc:docMk/>
            <pc:sldMk cId="2137241037" sldId="264"/>
            <ac:graphicFrameMk id="5" creationId="{08E57E6A-4C8D-EEAB-B0D2-BC70DF45A0A5}"/>
          </ac:graphicFrameMkLst>
        </pc:graphicFrameChg>
      </pc:sldChg>
      <pc:sldChg chg="modSp add mod">
        <pc:chgData name="Geertje Fokkema" userId="3bd86465-0518-4a99-83e1-fbbefd69a149" providerId="ADAL" clId="{629A3B79-8C2B-47B8-9E38-D905201779FD}" dt="2026-01-21T14:20:47.232" v="391" actId="20577"/>
        <pc:sldMkLst>
          <pc:docMk/>
          <pc:sldMk cId="3503782554" sldId="265"/>
        </pc:sldMkLst>
        <pc:spChg chg="mod">
          <ac:chgData name="Geertje Fokkema" userId="3bd86465-0518-4a99-83e1-fbbefd69a149" providerId="ADAL" clId="{629A3B79-8C2B-47B8-9E38-D905201779FD}" dt="2026-01-21T14:20:47.232" v="391" actId="20577"/>
          <ac:spMkLst>
            <pc:docMk/>
            <pc:sldMk cId="3503782554" sldId="265"/>
            <ac:spMk id="2" creationId="{9395D0B8-3B67-3222-AB46-6206989652FC}"/>
          </ac:spMkLst>
        </pc:spChg>
        <pc:spChg chg="mod">
          <ac:chgData name="Geertje Fokkema" userId="3bd86465-0518-4a99-83e1-fbbefd69a149" providerId="ADAL" clId="{629A3B79-8C2B-47B8-9E38-D905201779FD}" dt="2026-01-21T14:10:39.129" v="260" actId="20577"/>
          <ac:spMkLst>
            <pc:docMk/>
            <pc:sldMk cId="3503782554" sldId="265"/>
            <ac:spMk id="6" creationId="{73FD552D-C2C6-0D0A-FF23-8E2BDC8A0F23}"/>
          </ac:spMkLst>
        </pc:spChg>
      </pc:sldChg>
      <pc:sldChg chg="modSp add mod">
        <pc:chgData name="Geertje Fokkema" userId="3bd86465-0518-4a99-83e1-fbbefd69a149" providerId="ADAL" clId="{629A3B79-8C2B-47B8-9E38-D905201779FD}" dt="2026-01-21T14:20:50.750" v="392" actId="20577"/>
        <pc:sldMkLst>
          <pc:docMk/>
          <pc:sldMk cId="1433033619" sldId="266"/>
        </pc:sldMkLst>
        <pc:spChg chg="mod">
          <ac:chgData name="Geertje Fokkema" userId="3bd86465-0518-4a99-83e1-fbbefd69a149" providerId="ADAL" clId="{629A3B79-8C2B-47B8-9E38-D905201779FD}" dt="2026-01-21T14:20:50.750" v="392" actId="20577"/>
          <ac:spMkLst>
            <pc:docMk/>
            <pc:sldMk cId="1433033619" sldId="266"/>
            <ac:spMk id="2" creationId="{C5968C12-AFFE-33FF-5594-32ACA3927219}"/>
          </ac:spMkLst>
        </pc:spChg>
        <pc:spChg chg="mod">
          <ac:chgData name="Geertje Fokkema" userId="3bd86465-0518-4a99-83e1-fbbefd69a149" providerId="ADAL" clId="{629A3B79-8C2B-47B8-9E38-D905201779FD}" dt="2026-01-21T14:11:01.057" v="266" actId="20577"/>
          <ac:spMkLst>
            <pc:docMk/>
            <pc:sldMk cId="1433033619" sldId="266"/>
            <ac:spMk id="6" creationId="{0F284224-2737-15DA-DFAA-1A8DDB2C8DC0}"/>
          </ac:spMkLst>
        </pc:spChg>
      </pc:sldChg>
      <pc:sldChg chg="modSp add mod">
        <pc:chgData name="Geertje Fokkema" userId="3bd86465-0518-4a99-83e1-fbbefd69a149" providerId="ADAL" clId="{629A3B79-8C2B-47B8-9E38-D905201779FD}" dt="2026-01-21T14:20:57.377" v="393" actId="20577"/>
        <pc:sldMkLst>
          <pc:docMk/>
          <pc:sldMk cId="1499034882" sldId="267"/>
        </pc:sldMkLst>
        <pc:spChg chg="mod">
          <ac:chgData name="Geertje Fokkema" userId="3bd86465-0518-4a99-83e1-fbbefd69a149" providerId="ADAL" clId="{629A3B79-8C2B-47B8-9E38-D905201779FD}" dt="2026-01-21T14:20:57.377" v="393" actId="20577"/>
          <ac:spMkLst>
            <pc:docMk/>
            <pc:sldMk cId="1499034882" sldId="267"/>
            <ac:spMk id="2" creationId="{6F47ABFF-BD0D-05A5-EB19-3C1C6FF18DC7}"/>
          </ac:spMkLst>
        </pc:spChg>
        <pc:spChg chg="mod">
          <ac:chgData name="Geertje Fokkema" userId="3bd86465-0518-4a99-83e1-fbbefd69a149" providerId="ADAL" clId="{629A3B79-8C2B-47B8-9E38-D905201779FD}" dt="2026-01-21T14:11:34.194" v="276" actId="20577"/>
          <ac:spMkLst>
            <pc:docMk/>
            <pc:sldMk cId="1499034882" sldId="267"/>
            <ac:spMk id="6" creationId="{640475CB-BB7B-6BA1-4FBD-0DD66728AA11}"/>
          </ac:spMkLst>
        </pc:spChg>
      </pc:sldChg>
      <pc:sldChg chg="modSp add del mod">
        <pc:chgData name="Geertje Fokkema" userId="3bd86465-0518-4a99-83e1-fbbefd69a149" providerId="ADAL" clId="{629A3B79-8C2B-47B8-9E38-D905201779FD}" dt="2026-01-21T14:14:20.169" v="284" actId="47"/>
        <pc:sldMkLst>
          <pc:docMk/>
          <pc:sldMk cId="3688553529" sldId="268"/>
        </pc:sldMkLst>
        <pc:spChg chg="mod">
          <ac:chgData name="Geertje Fokkema" userId="3bd86465-0518-4a99-83e1-fbbefd69a149" providerId="ADAL" clId="{629A3B79-8C2B-47B8-9E38-D905201779FD}" dt="2026-01-21T14:14:03.376" v="282" actId="2711"/>
          <ac:spMkLst>
            <pc:docMk/>
            <pc:sldMk cId="3688553529" sldId="268"/>
            <ac:spMk id="6" creationId="{D3A3E359-6271-C47B-5D37-981A11194575}"/>
          </ac:spMkLst>
        </pc:spChg>
      </pc:sldChg>
      <pc:sldChg chg="modSp add mod">
        <pc:chgData name="Geertje Fokkema" userId="3bd86465-0518-4a99-83e1-fbbefd69a149" providerId="ADAL" clId="{629A3B79-8C2B-47B8-9E38-D905201779FD}" dt="2026-01-21T14:21:00.356" v="394" actId="20577"/>
        <pc:sldMkLst>
          <pc:docMk/>
          <pc:sldMk cId="4130062342" sldId="269"/>
        </pc:sldMkLst>
        <pc:spChg chg="mod">
          <ac:chgData name="Geertje Fokkema" userId="3bd86465-0518-4a99-83e1-fbbefd69a149" providerId="ADAL" clId="{629A3B79-8C2B-47B8-9E38-D905201779FD}" dt="2026-01-21T14:21:00.356" v="394" actId="20577"/>
          <ac:spMkLst>
            <pc:docMk/>
            <pc:sldMk cId="4130062342" sldId="269"/>
            <ac:spMk id="2" creationId="{F169E61E-FEAA-62CC-05A0-B09F254CE691}"/>
          </ac:spMkLst>
        </pc:spChg>
        <pc:spChg chg="mod">
          <ac:chgData name="Geertje Fokkema" userId="3bd86465-0518-4a99-83e1-fbbefd69a149" providerId="ADAL" clId="{629A3B79-8C2B-47B8-9E38-D905201779FD}" dt="2026-01-21T14:14:30.029" v="288" actId="20577"/>
          <ac:spMkLst>
            <pc:docMk/>
            <pc:sldMk cId="4130062342" sldId="269"/>
            <ac:spMk id="6" creationId="{CB92A4B1-5A11-9F31-6D30-7C4E47C6C2E6}"/>
          </ac:spMkLst>
        </pc:spChg>
      </pc:sldChg>
      <pc:sldChg chg="modSp add mod">
        <pc:chgData name="Geertje Fokkema" userId="3bd86465-0518-4a99-83e1-fbbefd69a149" providerId="ADAL" clId="{629A3B79-8C2B-47B8-9E38-D905201779FD}" dt="2026-01-21T14:21:05.070" v="395" actId="20577"/>
        <pc:sldMkLst>
          <pc:docMk/>
          <pc:sldMk cId="4002013555" sldId="270"/>
        </pc:sldMkLst>
        <pc:spChg chg="mod">
          <ac:chgData name="Geertje Fokkema" userId="3bd86465-0518-4a99-83e1-fbbefd69a149" providerId="ADAL" clId="{629A3B79-8C2B-47B8-9E38-D905201779FD}" dt="2026-01-21T14:21:05.070" v="395" actId="20577"/>
          <ac:spMkLst>
            <pc:docMk/>
            <pc:sldMk cId="4002013555" sldId="270"/>
            <ac:spMk id="2" creationId="{4FBCCCCA-2C8E-AFB2-9B1E-E20F804A2069}"/>
          </ac:spMkLst>
        </pc:spChg>
        <pc:spChg chg="mod">
          <ac:chgData name="Geertje Fokkema" userId="3bd86465-0518-4a99-83e1-fbbefd69a149" providerId="ADAL" clId="{629A3B79-8C2B-47B8-9E38-D905201779FD}" dt="2026-01-21T14:14:49.610" v="293" actId="20577"/>
          <ac:spMkLst>
            <pc:docMk/>
            <pc:sldMk cId="4002013555" sldId="270"/>
            <ac:spMk id="6" creationId="{C4A53605-0677-37CC-825E-64FAFC587F18}"/>
          </ac:spMkLst>
        </pc:spChg>
      </pc:sldChg>
      <pc:sldChg chg="addSp delSp modSp new del mod">
        <pc:chgData name="Geertje Fokkema" userId="3bd86465-0518-4a99-83e1-fbbefd69a149" providerId="ADAL" clId="{629A3B79-8C2B-47B8-9E38-D905201779FD}" dt="2026-01-21T14:19:56.605" v="369" actId="47"/>
        <pc:sldMkLst>
          <pc:docMk/>
          <pc:sldMk cId="1549303903" sldId="271"/>
        </pc:sldMkLst>
        <pc:spChg chg="mod">
          <ac:chgData name="Geertje Fokkema" userId="3bd86465-0518-4a99-83e1-fbbefd69a149" providerId="ADAL" clId="{629A3B79-8C2B-47B8-9E38-D905201779FD}" dt="2026-01-21T14:17:52.694" v="351" actId="20577"/>
          <ac:spMkLst>
            <pc:docMk/>
            <pc:sldMk cId="1549303903" sldId="271"/>
            <ac:spMk id="2" creationId="{347A362F-9B9E-EC13-4397-542614516357}"/>
          </ac:spMkLst>
        </pc:spChg>
        <pc:spChg chg="del">
          <ac:chgData name="Geertje Fokkema" userId="3bd86465-0518-4a99-83e1-fbbefd69a149" providerId="ADAL" clId="{629A3B79-8C2B-47B8-9E38-D905201779FD}" dt="2026-01-21T14:15:43.520" v="297"/>
          <ac:spMkLst>
            <pc:docMk/>
            <pc:sldMk cId="1549303903" sldId="271"/>
            <ac:spMk id="3" creationId="{BFCC18B4-FFCA-1825-C9FB-26227405B683}"/>
          </ac:spMkLst>
        </pc:spChg>
        <pc:spChg chg="add mod">
          <ac:chgData name="Geertje Fokkema" userId="3bd86465-0518-4a99-83e1-fbbefd69a149" providerId="ADAL" clId="{629A3B79-8C2B-47B8-9E38-D905201779FD}" dt="2026-01-21T14:17:57.996" v="352" actId="6549"/>
          <ac:spMkLst>
            <pc:docMk/>
            <pc:sldMk cId="1549303903" sldId="271"/>
            <ac:spMk id="7" creationId="{A1A00D69-8C79-3834-64FB-F2332E61E019}"/>
          </ac:spMkLst>
        </pc:spChg>
        <pc:picChg chg="add mod">
          <ac:chgData name="Geertje Fokkema" userId="3bd86465-0518-4a99-83e1-fbbefd69a149" providerId="ADAL" clId="{629A3B79-8C2B-47B8-9E38-D905201779FD}" dt="2026-01-21T14:16:39.674" v="302" actId="11530"/>
          <ac:picMkLst>
            <pc:docMk/>
            <pc:sldMk cId="1549303903" sldId="271"/>
            <ac:picMk id="4" creationId="{6BBAAA91-9B31-D9CE-14EA-5113D30F3C58}"/>
          </ac:picMkLst>
        </pc:picChg>
        <pc:picChg chg="add">
          <ac:chgData name="Geertje Fokkema" userId="3bd86465-0518-4a99-83e1-fbbefd69a149" providerId="ADAL" clId="{629A3B79-8C2B-47B8-9E38-D905201779FD}" dt="2026-01-21T14:17:14.405" v="325"/>
          <ac:picMkLst>
            <pc:docMk/>
            <pc:sldMk cId="1549303903" sldId="271"/>
            <ac:picMk id="5" creationId="{6AFCE51D-B4D3-461D-83B3-20177149BFE2}"/>
          </ac:picMkLst>
        </pc:picChg>
      </pc:sldChg>
      <pc:sldChg chg="addSp modSp add del mod ord">
        <pc:chgData name="Geertje Fokkema" userId="3bd86465-0518-4a99-83e1-fbbefd69a149" providerId="ADAL" clId="{629A3B79-8C2B-47B8-9E38-D905201779FD}" dt="2026-01-21T14:24:17.332" v="468" actId="47"/>
        <pc:sldMkLst>
          <pc:docMk/>
          <pc:sldMk cId="2738218637" sldId="272"/>
        </pc:sldMkLst>
        <pc:spChg chg="mod">
          <ac:chgData name="Geertje Fokkema" userId="3bd86465-0518-4a99-83e1-fbbefd69a149" providerId="ADAL" clId="{629A3B79-8C2B-47B8-9E38-D905201779FD}" dt="2026-01-21T14:22:00.492" v="448" actId="1076"/>
          <ac:spMkLst>
            <pc:docMk/>
            <pc:sldMk cId="2738218637" sldId="272"/>
            <ac:spMk id="2" creationId="{DA03F322-DAC2-8618-673D-51F9843BDCF4}"/>
          </ac:spMkLst>
        </pc:spChg>
        <pc:spChg chg="add mod">
          <ac:chgData name="Geertje Fokkema" userId="3bd86465-0518-4a99-83e1-fbbefd69a149" providerId="ADAL" clId="{629A3B79-8C2B-47B8-9E38-D905201779FD}" dt="2026-01-21T14:22:07.959" v="450" actId="1076"/>
          <ac:spMkLst>
            <pc:docMk/>
            <pc:sldMk cId="2738218637" sldId="272"/>
            <ac:spMk id="5" creationId="{3A8ED94A-C182-56F7-CDF5-091B50AA0EB3}"/>
          </ac:spMkLst>
        </pc:spChg>
      </pc:sldChg>
      <pc:sldChg chg="modSp add mod">
        <pc:chgData name="Geertje Fokkema" userId="3bd86465-0518-4a99-83e1-fbbefd69a149" providerId="ADAL" clId="{629A3B79-8C2B-47B8-9E38-D905201779FD}" dt="2026-01-21T14:19:21.563" v="365" actId="1076"/>
        <pc:sldMkLst>
          <pc:docMk/>
          <pc:sldMk cId="2201125534" sldId="273"/>
        </pc:sldMkLst>
        <pc:spChg chg="mod">
          <ac:chgData name="Geertje Fokkema" userId="3bd86465-0518-4a99-83e1-fbbefd69a149" providerId="ADAL" clId="{629A3B79-8C2B-47B8-9E38-D905201779FD}" dt="2026-01-21T14:19:21.563" v="365" actId="1076"/>
          <ac:spMkLst>
            <pc:docMk/>
            <pc:sldMk cId="2201125534" sldId="273"/>
            <ac:spMk id="7" creationId="{1089EF58-3A17-3496-70EB-46273AA82500}"/>
          </ac:spMkLst>
        </pc:spChg>
      </pc:sldChg>
      <pc:sldChg chg="modSp add del mod">
        <pc:chgData name="Geertje Fokkema" userId="3bd86465-0518-4a99-83e1-fbbefd69a149" providerId="ADAL" clId="{629A3B79-8C2B-47B8-9E38-D905201779FD}" dt="2026-01-21T14:19:59.914" v="370" actId="47"/>
        <pc:sldMkLst>
          <pc:docMk/>
          <pc:sldMk cId="3700382820" sldId="274"/>
        </pc:sldMkLst>
        <pc:spChg chg="mod">
          <ac:chgData name="Geertje Fokkema" userId="3bd86465-0518-4a99-83e1-fbbefd69a149" providerId="ADAL" clId="{629A3B79-8C2B-47B8-9E38-D905201779FD}" dt="2026-01-21T14:19:05.375" v="362" actId="1076"/>
          <ac:spMkLst>
            <pc:docMk/>
            <pc:sldMk cId="3700382820" sldId="274"/>
            <ac:spMk id="7" creationId="{1B0042A5-B076-D854-8F1A-8FF507A79CCE}"/>
          </ac:spMkLst>
        </pc:spChg>
      </pc:sldChg>
      <pc:sldChg chg="modSp add mod">
        <pc:chgData name="Geertje Fokkema" userId="3bd86465-0518-4a99-83e1-fbbefd69a149" providerId="ADAL" clId="{629A3B79-8C2B-47B8-9E38-D905201779FD}" dt="2026-01-21T14:20:24.609" v="389" actId="20577"/>
        <pc:sldMkLst>
          <pc:docMk/>
          <pc:sldMk cId="2443807607" sldId="275"/>
        </pc:sldMkLst>
        <pc:spChg chg="mod">
          <ac:chgData name="Geertje Fokkema" userId="3bd86465-0518-4a99-83e1-fbbefd69a149" providerId="ADAL" clId="{629A3B79-8C2B-47B8-9E38-D905201779FD}" dt="2026-01-21T14:20:24.609" v="389" actId="20577"/>
          <ac:spMkLst>
            <pc:docMk/>
            <pc:sldMk cId="2443807607" sldId="275"/>
            <ac:spMk id="7" creationId="{9D5D902C-B8A1-8A7E-488E-EEC5258401A4}"/>
          </ac:spMkLst>
        </pc:spChg>
      </pc:sldChg>
      <pc:sldChg chg="modSp add mod">
        <pc:chgData name="Geertje Fokkema" userId="3bd86465-0518-4a99-83e1-fbbefd69a149" providerId="ADAL" clId="{629A3B79-8C2B-47B8-9E38-D905201779FD}" dt="2026-01-21T14:22:59.592" v="458" actId="14100"/>
        <pc:sldMkLst>
          <pc:docMk/>
          <pc:sldMk cId="3072790727" sldId="276"/>
        </pc:sldMkLst>
        <pc:spChg chg="mod">
          <ac:chgData name="Geertje Fokkema" userId="3bd86465-0518-4a99-83e1-fbbefd69a149" providerId="ADAL" clId="{629A3B79-8C2B-47B8-9E38-D905201779FD}" dt="2026-01-21T14:22:59.592" v="458" actId="14100"/>
          <ac:spMkLst>
            <pc:docMk/>
            <pc:sldMk cId="3072790727" sldId="276"/>
            <ac:spMk id="5" creationId="{AE41B68F-FCA9-BBD6-88DB-D277F3CDAD3E}"/>
          </ac:spMkLst>
        </pc:spChg>
      </pc:sldChg>
      <pc:sldChg chg="modSp add mod">
        <pc:chgData name="Geertje Fokkema" userId="3bd86465-0518-4a99-83e1-fbbefd69a149" providerId="ADAL" clId="{629A3B79-8C2B-47B8-9E38-D905201779FD}" dt="2026-01-21T14:24:09.042" v="467" actId="404"/>
        <pc:sldMkLst>
          <pc:docMk/>
          <pc:sldMk cId="3241394274" sldId="277"/>
        </pc:sldMkLst>
        <pc:spChg chg="mod">
          <ac:chgData name="Geertje Fokkema" userId="3bd86465-0518-4a99-83e1-fbbefd69a149" providerId="ADAL" clId="{629A3B79-8C2B-47B8-9E38-D905201779FD}" dt="2026-01-21T14:24:09.042" v="467" actId="404"/>
          <ac:spMkLst>
            <pc:docMk/>
            <pc:sldMk cId="3241394274" sldId="277"/>
            <ac:spMk id="5" creationId="{E046F4CD-3168-4D21-B16D-DE650211C94F}"/>
          </ac:spMkLst>
        </pc:spChg>
      </pc:sldChg>
      <pc:sldChg chg="modSp add del mod">
        <pc:chgData name="Geertje Fokkema" userId="3bd86465-0518-4a99-83e1-fbbefd69a149" providerId="ADAL" clId="{629A3B79-8C2B-47B8-9E38-D905201779FD}" dt="2026-01-21T14:29:08.343" v="562" actId="47"/>
        <pc:sldMkLst>
          <pc:docMk/>
          <pc:sldMk cId="3461156639" sldId="278"/>
        </pc:sldMkLst>
        <pc:spChg chg="mod">
          <ac:chgData name="Geertje Fokkema" userId="3bd86465-0518-4a99-83e1-fbbefd69a149" providerId="ADAL" clId="{629A3B79-8C2B-47B8-9E38-D905201779FD}" dt="2026-01-21T14:26:57.203" v="542" actId="313"/>
          <ac:spMkLst>
            <pc:docMk/>
            <pc:sldMk cId="3461156639" sldId="278"/>
            <ac:spMk id="2" creationId="{A13FC603-1E96-3398-FB4A-43EDCF530A7E}"/>
          </ac:spMkLst>
        </pc:spChg>
        <pc:graphicFrameChg chg="mod modGraphic">
          <ac:chgData name="Geertje Fokkema" userId="3bd86465-0518-4a99-83e1-fbbefd69a149" providerId="ADAL" clId="{629A3B79-8C2B-47B8-9E38-D905201779FD}" dt="2026-01-21T14:28:10.993" v="555" actId="404"/>
          <ac:graphicFrameMkLst>
            <pc:docMk/>
            <pc:sldMk cId="3461156639" sldId="278"/>
            <ac:graphicFrameMk id="5" creationId="{5B1FB211-487D-8988-4B95-5A2F0E12691A}"/>
          </ac:graphicFrameMkLst>
        </pc:graphicFrameChg>
      </pc:sldChg>
      <pc:sldChg chg="addSp delSp modSp add mod">
        <pc:chgData name="Geertje Fokkema" userId="3bd86465-0518-4a99-83e1-fbbefd69a149" providerId="ADAL" clId="{629A3B79-8C2B-47B8-9E38-D905201779FD}" dt="2026-01-21T14:29:00.159" v="561" actId="478"/>
        <pc:sldMkLst>
          <pc:docMk/>
          <pc:sldMk cId="430725951" sldId="279"/>
        </pc:sldMkLst>
        <pc:graphicFrameChg chg="add del mod">
          <ac:chgData name="Geertje Fokkema" userId="3bd86465-0518-4a99-83e1-fbbefd69a149" providerId="ADAL" clId="{629A3B79-8C2B-47B8-9E38-D905201779FD}" dt="2026-01-21T14:29:00.159" v="561" actId="478"/>
          <ac:graphicFrameMkLst>
            <pc:docMk/>
            <pc:sldMk cId="430725951" sldId="279"/>
            <ac:graphicFrameMk id="5" creationId="{6E22D140-00B9-3B23-36B9-18192B12E4C8}"/>
          </ac:graphicFrameMkLst>
        </pc:graphicFrameChg>
      </pc:sldChg>
      <pc:sldChg chg="modSp add mod">
        <pc:chgData name="Geertje Fokkema" userId="3bd86465-0518-4a99-83e1-fbbefd69a149" providerId="ADAL" clId="{629A3B79-8C2B-47B8-9E38-D905201779FD}" dt="2026-01-21T14:29:39.133" v="568" actId="1076"/>
        <pc:sldMkLst>
          <pc:docMk/>
          <pc:sldMk cId="2827039066" sldId="280"/>
        </pc:sldMkLst>
        <pc:graphicFrameChg chg="mod modGraphic">
          <ac:chgData name="Geertje Fokkema" userId="3bd86465-0518-4a99-83e1-fbbefd69a149" providerId="ADAL" clId="{629A3B79-8C2B-47B8-9E38-D905201779FD}" dt="2026-01-21T14:29:39.133" v="568" actId="1076"/>
          <ac:graphicFrameMkLst>
            <pc:docMk/>
            <pc:sldMk cId="2827039066" sldId="280"/>
            <ac:graphicFrameMk id="5" creationId="{1EBC58FE-1BFB-68EE-5393-7B739315AAF9}"/>
          </ac:graphicFrameMkLst>
        </pc:graphicFrameChg>
      </pc:sldChg>
      <pc:sldChg chg="modSp add mod ord">
        <pc:chgData name="Geertje Fokkema" userId="3bd86465-0518-4a99-83e1-fbbefd69a149" providerId="ADAL" clId="{629A3B79-8C2B-47B8-9E38-D905201779FD}" dt="2026-01-21T14:43:55.110" v="625" actId="1076"/>
        <pc:sldMkLst>
          <pc:docMk/>
          <pc:sldMk cId="1587049449" sldId="281"/>
        </pc:sldMkLst>
        <pc:spChg chg="mod">
          <ac:chgData name="Geertje Fokkema" userId="3bd86465-0518-4a99-83e1-fbbefd69a149" providerId="ADAL" clId="{629A3B79-8C2B-47B8-9E38-D905201779FD}" dt="2026-01-21T14:30:30.346" v="620" actId="20577"/>
          <ac:spMkLst>
            <pc:docMk/>
            <pc:sldMk cId="1587049449" sldId="281"/>
            <ac:spMk id="2" creationId="{6F3A0474-D0B4-4459-09C5-F79F0C3F542B}"/>
          </ac:spMkLst>
        </pc:spChg>
        <pc:spChg chg="mod">
          <ac:chgData name="Geertje Fokkema" userId="3bd86465-0518-4a99-83e1-fbbefd69a149" providerId="ADAL" clId="{629A3B79-8C2B-47B8-9E38-D905201779FD}" dt="2026-01-21T14:43:55.110" v="625" actId="1076"/>
          <ac:spMkLst>
            <pc:docMk/>
            <pc:sldMk cId="1587049449" sldId="281"/>
            <ac:spMk id="6" creationId="{959C6A07-CD02-15C8-E10A-C683F85F6380}"/>
          </ac:spMkLst>
        </pc:spChg>
      </pc:sldChg>
      <pc:sldChg chg="modSp add mod">
        <pc:chgData name="Geertje Fokkema" userId="3bd86465-0518-4a99-83e1-fbbefd69a149" providerId="ADAL" clId="{629A3B79-8C2B-47B8-9E38-D905201779FD}" dt="2026-01-21T14:44:21.197" v="630" actId="20577"/>
        <pc:sldMkLst>
          <pc:docMk/>
          <pc:sldMk cId="2899764976" sldId="282"/>
        </pc:sldMkLst>
        <pc:spChg chg="mod">
          <ac:chgData name="Geertje Fokkema" userId="3bd86465-0518-4a99-83e1-fbbefd69a149" providerId="ADAL" clId="{629A3B79-8C2B-47B8-9E38-D905201779FD}" dt="2026-01-21T14:44:21.197" v="630" actId="20577"/>
          <ac:spMkLst>
            <pc:docMk/>
            <pc:sldMk cId="2899764976" sldId="282"/>
            <ac:spMk id="6" creationId="{8F2BD33F-1C8F-56C3-56F6-2A3427EF3065}"/>
          </ac:spMkLst>
        </pc:spChg>
      </pc:sldChg>
      <pc:sldChg chg="modSp add mod">
        <pc:chgData name="Geertje Fokkema" userId="3bd86465-0518-4a99-83e1-fbbefd69a149" providerId="ADAL" clId="{629A3B79-8C2B-47B8-9E38-D905201779FD}" dt="2026-01-21T14:44:39.584" v="635" actId="20577"/>
        <pc:sldMkLst>
          <pc:docMk/>
          <pc:sldMk cId="60897490" sldId="283"/>
        </pc:sldMkLst>
        <pc:spChg chg="mod">
          <ac:chgData name="Geertje Fokkema" userId="3bd86465-0518-4a99-83e1-fbbefd69a149" providerId="ADAL" clId="{629A3B79-8C2B-47B8-9E38-D905201779FD}" dt="2026-01-21T14:44:39.584" v="635" actId="20577"/>
          <ac:spMkLst>
            <pc:docMk/>
            <pc:sldMk cId="60897490" sldId="283"/>
            <ac:spMk id="6" creationId="{FB1C545D-DC3B-EF21-D66C-DD1961C8C32B}"/>
          </ac:spMkLst>
        </pc:spChg>
      </pc:sldChg>
      <pc:sldChg chg="modSp add mod ord">
        <pc:chgData name="Geertje Fokkema" userId="3bd86465-0518-4a99-83e1-fbbefd69a149" providerId="ADAL" clId="{629A3B79-8C2B-47B8-9E38-D905201779FD}" dt="2026-01-21T14:46:24.782" v="654" actId="1076"/>
        <pc:sldMkLst>
          <pc:docMk/>
          <pc:sldMk cId="1375587709" sldId="284"/>
        </pc:sldMkLst>
        <pc:spChg chg="mod">
          <ac:chgData name="Geertje Fokkema" userId="3bd86465-0518-4a99-83e1-fbbefd69a149" providerId="ADAL" clId="{629A3B79-8C2B-47B8-9E38-D905201779FD}" dt="2026-01-21T14:45:24.885" v="648" actId="403"/>
          <ac:spMkLst>
            <pc:docMk/>
            <pc:sldMk cId="1375587709" sldId="284"/>
            <ac:spMk id="2" creationId="{B69F758E-B8E7-4F7A-A7C5-BA4D293BD314}"/>
          </ac:spMkLst>
        </pc:spChg>
        <pc:spChg chg="mod">
          <ac:chgData name="Geertje Fokkema" userId="3bd86465-0518-4a99-83e1-fbbefd69a149" providerId="ADAL" clId="{629A3B79-8C2B-47B8-9E38-D905201779FD}" dt="2026-01-21T14:46:24.782" v="654" actId="1076"/>
          <ac:spMkLst>
            <pc:docMk/>
            <pc:sldMk cId="1375587709" sldId="284"/>
            <ac:spMk id="5" creationId="{9E625AA7-4051-2069-E4E5-049D2C3044DE}"/>
          </ac:spMkLst>
        </pc:spChg>
      </pc:sldChg>
      <pc:sldChg chg="add del">
        <pc:chgData name="Geertje Fokkema" userId="3bd86465-0518-4a99-83e1-fbbefd69a149" providerId="ADAL" clId="{629A3B79-8C2B-47B8-9E38-D905201779FD}" dt="2026-01-21T14:47:01.596" v="685" actId="47"/>
        <pc:sldMkLst>
          <pc:docMk/>
          <pc:sldMk cId="3480967611" sldId="285"/>
        </pc:sldMkLst>
      </pc:sldChg>
      <pc:sldChg chg="modSp add mod">
        <pc:chgData name="Geertje Fokkema" userId="3bd86465-0518-4a99-83e1-fbbefd69a149" providerId="ADAL" clId="{629A3B79-8C2B-47B8-9E38-D905201779FD}" dt="2026-01-21T14:46:54.760" v="684" actId="404"/>
        <pc:sldMkLst>
          <pc:docMk/>
          <pc:sldMk cId="3178319758" sldId="286"/>
        </pc:sldMkLst>
        <pc:spChg chg="mod">
          <ac:chgData name="Geertje Fokkema" userId="3bd86465-0518-4a99-83e1-fbbefd69a149" providerId="ADAL" clId="{629A3B79-8C2B-47B8-9E38-D905201779FD}" dt="2026-01-21T14:46:54.760" v="684" actId="404"/>
          <ac:spMkLst>
            <pc:docMk/>
            <pc:sldMk cId="3178319758" sldId="286"/>
            <ac:spMk id="5" creationId="{869E2234-EBE6-AFD6-938B-CB8E49F769A9}"/>
          </ac:spMkLst>
        </pc:spChg>
      </pc:sldChg>
      <pc:sldChg chg="modSp add mod ord">
        <pc:chgData name="Geertje Fokkema" userId="3bd86465-0518-4a99-83e1-fbbefd69a149" providerId="ADAL" clId="{629A3B79-8C2B-47B8-9E38-D905201779FD}" dt="2026-01-21T14:47:57.215" v="709" actId="1076"/>
        <pc:sldMkLst>
          <pc:docMk/>
          <pc:sldMk cId="3078176968" sldId="287"/>
        </pc:sldMkLst>
        <pc:spChg chg="mod">
          <ac:chgData name="Geertje Fokkema" userId="3bd86465-0518-4a99-83e1-fbbefd69a149" providerId="ADAL" clId="{629A3B79-8C2B-47B8-9E38-D905201779FD}" dt="2026-01-21T14:47:27.371" v="705" actId="20577"/>
          <ac:spMkLst>
            <pc:docMk/>
            <pc:sldMk cId="3078176968" sldId="287"/>
            <ac:spMk id="2" creationId="{39B259C1-41C4-5202-DE7C-080C4766403F}"/>
          </ac:spMkLst>
        </pc:spChg>
        <pc:spChg chg="mod">
          <ac:chgData name="Geertje Fokkema" userId="3bd86465-0518-4a99-83e1-fbbefd69a149" providerId="ADAL" clId="{629A3B79-8C2B-47B8-9E38-D905201779FD}" dt="2026-01-21T14:47:57.215" v="709" actId="1076"/>
          <ac:spMkLst>
            <pc:docMk/>
            <pc:sldMk cId="3078176968" sldId="287"/>
            <ac:spMk id="6" creationId="{CE7A6C36-3375-17FD-A1D9-FD4912064482}"/>
          </ac:spMkLst>
        </pc:spChg>
      </pc:sldChg>
      <pc:sldChg chg="modSp add mod">
        <pc:chgData name="Geertje Fokkema" userId="3bd86465-0518-4a99-83e1-fbbefd69a149" providerId="ADAL" clId="{629A3B79-8C2B-47B8-9E38-D905201779FD}" dt="2026-01-21T14:48:29.332" v="713" actId="1076"/>
        <pc:sldMkLst>
          <pc:docMk/>
          <pc:sldMk cId="4088920353" sldId="288"/>
        </pc:sldMkLst>
        <pc:spChg chg="mod">
          <ac:chgData name="Geertje Fokkema" userId="3bd86465-0518-4a99-83e1-fbbefd69a149" providerId="ADAL" clId="{629A3B79-8C2B-47B8-9E38-D905201779FD}" dt="2026-01-21T14:48:24.153" v="712" actId="20577"/>
          <ac:spMkLst>
            <pc:docMk/>
            <pc:sldMk cId="4088920353" sldId="288"/>
            <ac:spMk id="2" creationId="{6D157538-E7C8-0AEF-2A55-3C78222F7B2F}"/>
          </ac:spMkLst>
        </pc:spChg>
        <pc:spChg chg="mod">
          <ac:chgData name="Geertje Fokkema" userId="3bd86465-0518-4a99-83e1-fbbefd69a149" providerId="ADAL" clId="{629A3B79-8C2B-47B8-9E38-D905201779FD}" dt="2026-01-21T14:48:29.332" v="713" actId="1076"/>
          <ac:spMkLst>
            <pc:docMk/>
            <pc:sldMk cId="4088920353" sldId="288"/>
            <ac:spMk id="6" creationId="{AA5CD930-D113-A707-FB1C-BBFE53BD3506}"/>
          </ac:spMkLst>
        </pc:spChg>
      </pc:sldChg>
      <pc:sldChg chg="modSp add mod ord">
        <pc:chgData name="Geertje Fokkema" userId="3bd86465-0518-4a99-83e1-fbbefd69a149" providerId="ADAL" clId="{629A3B79-8C2B-47B8-9E38-D905201779FD}" dt="2026-01-21T14:49:24.285" v="724" actId="20577"/>
        <pc:sldMkLst>
          <pc:docMk/>
          <pc:sldMk cId="974941498" sldId="289"/>
        </pc:sldMkLst>
        <pc:spChg chg="mod">
          <ac:chgData name="Geertje Fokkema" userId="3bd86465-0518-4a99-83e1-fbbefd69a149" providerId="ADAL" clId="{629A3B79-8C2B-47B8-9E38-D905201779FD}" dt="2026-01-21T14:49:24.285" v="724" actId="20577"/>
          <ac:spMkLst>
            <pc:docMk/>
            <pc:sldMk cId="974941498" sldId="289"/>
            <ac:spMk id="10" creationId="{21AB3B9E-FE60-4832-E161-1E10186A7516}"/>
          </ac:spMkLst>
        </pc:spChg>
      </pc:sldChg>
      <pc:sldChg chg="modSp add mod ord">
        <pc:chgData name="Geertje Fokkema" userId="3bd86465-0518-4a99-83e1-fbbefd69a149" providerId="ADAL" clId="{629A3B79-8C2B-47B8-9E38-D905201779FD}" dt="2026-01-21T14:50:10.581" v="737" actId="6549"/>
        <pc:sldMkLst>
          <pc:docMk/>
          <pc:sldMk cId="269673740" sldId="290"/>
        </pc:sldMkLst>
        <pc:spChg chg="mod">
          <ac:chgData name="Geertje Fokkema" userId="3bd86465-0518-4a99-83e1-fbbefd69a149" providerId="ADAL" clId="{629A3B79-8C2B-47B8-9E38-D905201779FD}" dt="2026-01-21T14:49:47.247" v="734" actId="5793"/>
          <ac:spMkLst>
            <pc:docMk/>
            <pc:sldMk cId="269673740" sldId="290"/>
            <ac:spMk id="2" creationId="{02A94EC3-619B-1353-25D0-1B66B60E12F9}"/>
          </ac:spMkLst>
        </pc:spChg>
        <pc:spChg chg="mod">
          <ac:chgData name="Geertje Fokkema" userId="3bd86465-0518-4a99-83e1-fbbefd69a149" providerId="ADAL" clId="{629A3B79-8C2B-47B8-9E38-D905201779FD}" dt="2026-01-21T14:50:10.581" v="737" actId="6549"/>
          <ac:spMkLst>
            <pc:docMk/>
            <pc:sldMk cId="269673740" sldId="290"/>
            <ac:spMk id="5" creationId="{C5FA8C8B-D370-6C4E-1430-9E73E78CBF19}"/>
          </ac:spMkLst>
        </pc:spChg>
      </pc:sldChg>
      <pc:sldChg chg="modSp add mod">
        <pc:chgData name="Geertje Fokkema" userId="3bd86465-0518-4a99-83e1-fbbefd69a149" providerId="ADAL" clId="{629A3B79-8C2B-47B8-9E38-D905201779FD}" dt="2026-01-21T14:50:43.164" v="768" actId="404"/>
        <pc:sldMkLst>
          <pc:docMk/>
          <pc:sldMk cId="543124322" sldId="291"/>
        </pc:sldMkLst>
        <pc:spChg chg="mod">
          <ac:chgData name="Geertje Fokkema" userId="3bd86465-0518-4a99-83e1-fbbefd69a149" providerId="ADAL" clId="{629A3B79-8C2B-47B8-9E38-D905201779FD}" dt="2026-01-21T14:50:43.164" v="768" actId="404"/>
          <ac:spMkLst>
            <pc:docMk/>
            <pc:sldMk cId="543124322" sldId="291"/>
            <ac:spMk id="5" creationId="{FF5163EB-F231-28D8-44DD-22D589D9FCEB}"/>
          </ac:spMkLst>
        </pc:spChg>
      </pc:sldChg>
      <pc:sldChg chg="modSp add mod ord">
        <pc:chgData name="Geertje Fokkema" userId="3bd86465-0518-4a99-83e1-fbbefd69a149" providerId="ADAL" clId="{629A3B79-8C2B-47B8-9E38-D905201779FD}" dt="2026-01-21T14:51:45.044" v="798" actId="403"/>
        <pc:sldMkLst>
          <pc:docMk/>
          <pc:sldMk cId="3158856106" sldId="292"/>
        </pc:sldMkLst>
        <pc:spChg chg="mod">
          <ac:chgData name="Geertje Fokkema" userId="3bd86465-0518-4a99-83e1-fbbefd69a149" providerId="ADAL" clId="{629A3B79-8C2B-47B8-9E38-D905201779FD}" dt="2026-01-21T14:51:10.836" v="786" actId="20577"/>
          <ac:spMkLst>
            <pc:docMk/>
            <pc:sldMk cId="3158856106" sldId="292"/>
            <ac:spMk id="2" creationId="{609E7442-F168-B8EA-3586-2A1F266DA064}"/>
          </ac:spMkLst>
        </pc:spChg>
        <pc:spChg chg="mod">
          <ac:chgData name="Geertje Fokkema" userId="3bd86465-0518-4a99-83e1-fbbefd69a149" providerId="ADAL" clId="{629A3B79-8C2B-47B8-9E38-D905201779FD}" dt="2026-01-21T14:51:45.044" v="798" actId="403"/>
          <ac:spMkLst>
            <pc:docMk/>
            <pc:sldMk cId="3158856106" sldId="292"/>
            <ac:spMk id="6" creationId="{7FFF5952-D752-B866-909F-AAA1CEB9BA77}"/>
          </ac:spMkLst>
        </pc:spChg>
      </pc:sldChg>
      <pc:sldChg chg="modSp add mod">
        <pc:chgData name="Geertje Fokkema" userId="3bd86465-0518-4a99-83e1-fbbefd69a149" providerId="ADAL" clId="{629A3B79-8C2B-47B8-9E38-D905201779FD}" dt="2026-01-21T14:52:28.880" v="811" actId="20577"/>
        <pc:sldMkLst>
          <pc:docMk/>
          <pc:sldMk cId="2441276" sldId="293"/>
        </pc:sldMkLst>
        <pc:spChg chg="mod">
          <ac:chgData name="Geertje Fokkema" userId="3bd86465-0518-4a99-83e1-fbbefd69a149" providerId="ADAL" clId="{629A3B79-8C2B-47B8-9E38-D905201779FD}" dt="2026-01-21T14:52:28.880" v="811" actId="20577"/>
          <ac:spMkLst>
            <pc:docMk/>
            <pc:sldMk cId="2441276" sldId="293"/>
            <ac:spMk id="6" creationId="{94D0CDD7-B376-967B-3CDE-925146D82E4E}"/>
          </ac:spMkLst>
        </pc:spChg>
      </pc:sldChg>
      <pc:sldChg chg="modSp add mod">
        <pc:chgData name="Geertje Fokkema" userId="3bd86465-0518-4a99-83e1-fbbefd69a149" providerId="ADAL" clId="{629A3B79-8C2B-47B8-9E38-D905201779FD}" dt="2026-01-21T14:53:26.835" v="819" actId="6549"/>
        <pc:sldMkLst>
          <pc:docMk/>
          <pc:sldMk cId="1114953315" sldId="294"/>
        </pc:sldMkLst>
        <pc:spChg chg="mod">
          <ac:chgData name="Geertje Fokkema" userId="3bd86465-0518-4a99-83e1-fbbefd69a149" providerId="ADAL" clId="{629A3B79-8C2B-47B8-9E38-D905201779FD}" dt="2026-01-21T14:53:26.835" v="819" actId="6549"/>
          <ac:spMkLst>
            <pc:docMk/>
            <pc:sldMk cId="1114953315" sldId="294"/>
            <ac:spMk id="6" creationId="{E001B531-CC88-A88A-7BEF-8FB60E21D946}"/>
          </ac:spMkLst>
        </pc:spChg>
      </pc:sldChg>
      <pc:sldChg chg="modSp add mod ord">
        <pc:chgData name="Geertje Fokkema" userId="3bd86465-0518-4a99-83e1-fbbefd69a149" providerId="ADAL" clId="{629A3B79-8C2B-47B8-9E38-D905201779FD}" dt="2026-01-21T14:54:27.929" v="851" actId="21"/>
        <pc:sldMkLst>
          <pc:docMk/>
          <pc:sldMk cId="4200592798" sldId="295"/>
        </pc:sldMkLst>
        <pc:spChg chg="mod">
          <ac:chgData name="Geertje Fokkema" userId="3bd86465-0518-4a99-83e1-fbbefd69a149" providerId="ADAL" clId="{629A3B79-8C2B-47B8-9E38-D905201779FD}" dt="2026-01-21T14:53:59.442" v="845" actId="20577"/>
          <ac:spMkLst>
            <pc:docMk/>
            <pc:sldMk cId="4200592798" sldId="295"/>
            <ac:spMk id="2" creationId="{B5FFAA5B-1C63-39C4-F2F4-90C31BCA2C79}"/>
          </ac:spMkLst>
        </pc:spChg>
        <pc:spChg chg="mod">
          <ac:chgData name="Geertje Fokkema" userId="3bd86465-0518-4a99-83e1-fbbefd69a149" providerId="ADAL" clId="{629A3B79-8C2B-47B8-9E38-D905201779FD}" dt="2026-01-21T14:54:27.929" v="851" actId="21"/>
          <ac:spMkLst>
            <pc:docMk/>
            <pc:sldMk cId="4200592798" sldId="295"/>
            <ac:spMk id="5" creationId="{558FE1FA-9232-F940-049F-2699658E2D91}"/>
          </ac:spMkLst>
        </pc:spChg>
      </pc:sldChg>
      <pc:sldChg chg="modSp add mod">
        <pc:chgData name="Geertje Fokkema" userId="3bd86465-0518-4a99-83e1-fbbefd69a149" providerId="ADAL" clId="{629A3B79-8C2B-47B8-9E38-D905201779FD}" dt="2026-01-21T14:54:46.035" v="872" actId="20577"/>
        <pc:sldMkLst>
          <pc:docMk/>
          <pc:sldMk cId="1176303306" sldId="296"/>
        </pc:sldMkLst>
        <pc:spChg chg="mod">
          <ac:chgData name="Geertje Fokkema" userId="3bd86465-0518-4a99-83e1-fbbefd69a149" providerId="ADAL" clId="{629A3B79-8C2B-47B8-9E38-D905201779FD}" dt="2026-01-21T14:54:46.035" v="872" actId="20577"/>
          <ac:spMkLst>
            <pc:docMk/>
            <pc:sldMk cId="1176303306" sldId="296"/>
            <ac:spMk id="5" creationId="{45C877DF-313A-EDC1-2AE0-749A11328679}"/>
          </ac:spMkLst>
        </pc:spChg>
      </pc:sldChg>
      <pc:sldChg chg="modSp add mod ord">
        <pc:chgData name="Geertje Fokkema" userId="3bd86465-0518-4a99-83e1-fbbefd69a149" providerId="ADAL" clId="{629A3B79-8C2B-47B8-9E38-D905201779FD}" dt="2026-01-21T14:55:57.266" v="907" actId="14100"/>
        <pc:sldMkLst>
          <pc:docMk/>
          <pc:sldMk cId="3083460470" sldId="297"/>
        </pc:sldMkLst>
        <pc:spChg chg="mod">
          <ac:chgData name="Geertje Fokkema" userId="3bd86465-0518-4a99-83e1-fbbefd69a149" providerId="ADAL" clId="{629A3B79-8C2B-47B8-9E38-D905201779FD}" dt="2026-01-21T14:55:36.462" v="903" actId="20577"/>
          <ac:spMkLst>
            <pc:docMk/>
            <pc:sldMk cId="3083460470" sldId="297"/>
            <ac:spMk id="2" creationId="{86F36DFC-1936-3D4A-548C-9FD81879A019}"/>
          </ac:spMkLst>
        </pc:spChg>
        <pc:spChg chg="mod">
          <ac:chgData name="Geertje Fokkema" userId="3bd86465-0518-4a99-83e1-fbbefd69a149" providerId="ADAL" clId="{629A3B79-8C2B-47B8-9E38-D905201779FD}" dt="2026-01-21T14:55:57.266" v="907" actId="14100"/>
          <ac:spMkLst>
            <pc:docMk/>
            <pc:sldMk cId="3083460470" sldId="297"/>
            <ac:spMk id="6" creationId="{22096238-D456-86D4-0A74-4857B8943251}"/>
          </ac:spMkLst>
        </pc:spChg>
      </pc:sldChg>
      <pc:sldChg chg="modSp add mod">
        <pc:chgData name="Geertje Fokkema" userId="3bd86465-0518-4a99-83e1-fbbefd69a149" providerId="ADAL" clId="{629A3B79-8C2B-47B8-9E38-D905201779FD}" dt="2026-01-21T14:56:32.558" v="909"/>
        <pc:sldMkLst>
          <pc:docMk/>
          <pc:sldMk cId="2827304777" sldId="298"/>
        </pc:sldMkLst>
        <pc:spChg chg="mod">
          <ac:chgData name="Geertje Fokkema" userId="3bd86465-0518-4a99-83e1-fbbefd69a149" providerId="ADAL" clId="{629A3B79-8C2B-47B8-9E38-D905201779FD}" dt="2026-01-21T14:56:32.558" v="909"/>
          <ac:spMkLst>
            <pc:docMk/>
            <pc:sldMk cId="2827304777" sldId="298"/>
            <ac:spMk id="6" creationId="{1A95A811-5EC9-6FF4-6B47-417FC159A217}"/>
          </ac:spMkLst>
        </pc:spChg>
      </pc:sldChg>
      <pc:sldChg chg="modSp add mod">
        <pc:chgData name="Geertje Fokkema" userId="3bd86465-0518-4a99-83e1-fbbefd69a149" providerId="ADAL" clId="{629A3B79-8C2B-47B8-9E38-D905201779FD}" dt="2026-01-21T14:57:00.606" v="914" actId="20577"/>
        <pc:sldMkLst>
          <pc:docMk/>
          <pc:sldMk cId="3778891065" sldId="299"/>
        </pc:sldMkLst>
        <pc:spChg chg="mod">
          <ac:chgData name="Geertje Fokkema" userId="3bd86465-0518-4a99-83e1-fbbefd69a149" providerId="ADAL" clId="{629A3B79-8C2B-47B8-9E38-D905201779FD}" dt="2026-01-21T14:57:00.606" v="914" actId="20577"/>
          <ac:spMkLst>
            <pc:docMk/>
            <pc:sldMk cId="3778891065" sldId="299"/>
            <ac:spMk id="2" creationId="{AE51FA92-98EA-1870-1511-9BAC01C8C48C}"/>
          </ac:spMkLst>
        </pc:spChg>
        <pc:spChg chg="mod">
          <ac:chgData name="Geertje Fokkema" userId="3bd86465-0518-4a99-83e1-fbbefd69a149" providerId="ADAL" clId="{629A3B79-8C2B-47B8-9E38-D905201779FD}" dt="2026-01-21T14:56:54.808" v="911"/>
          <ac:spMkLst>
            <pc:docMk/>
            <pc:sldMk cId="3778891065" sldId="299"/>
            <ac:spMk id="6" creationId="{FE1DB9A6-5128-D049-3D9C-AA945A77AB41}"/>
          </ac:spMkLst>
        </pc:spChg>
      </pc:sldChg>
      <pc:sldChg chg="modSp add mod">
        <pc:chgData name="Geertje Fokkema" userId="3bd86465-0518-4a99-83e1-fbbefd69a149" providerId="ADAL" clId="{629A3B79-8C2B-47B8-9E38-D905201779FD}" dt="2026-01-21T14:57:30.035" v="919" actId="20577"/>
        <pc:sldMkLst>
          <pc:docMk/>
          <pc:sldMk cId="4073790272" sldId="300"/>
        </pc:sldMkLst>
        <pc:spChg chg="mod">
          <ac:chgData name="Geertje Fokkema" userId="3bd86465-0518-4a99-83e1-fbbefd69a149" providerId="ADAL" clId="{629A3B79-8C2B-47B8-9E38-D905201779FD}" dt="2026-01-21T14:57:30.035" v="919" actId="20577"/>
          <ac:spMkLst>
            <pc:docMk/>
            <pc:sldMk cId="4073790272" sldId="300"/>
            <ac:spMk id="6" creationId="{5B676C37-0CDE-57BB-8C7B-99AA9122A223}"/>
          </ac:spMkLst>
        </pc:spChg>
      </pc:sldChg>
      <pc:sldChg chg="modSp add mod ord">
        <pc:chgData name="Geertje Fokkema" userId="3bd86465-0518-4a99-83e1-fbbefd69a149" providerId="ADAL" clId="{629A3B79-8C2B-47B8-9E38-D905201779FD}" dt="2026-01-21T14:58:30.147" v="944" actId="1076"/>
        <pc:sldMkLst>
          <pc:docMk/>
          <pc:sldMk cId="37956537" sldId="301"/>
        </pc:sldMkLst>
        <pc:spChg chg="mod">
          <ac:chgData name="Geertje Fokkema" userId="3bd86465-0518-4a99-83e1-fbbefd69a149" providerId="ADAL" clId="{629A3B79-8C2B-47B8-9E38-D905201779FD}" dt="2026-01-21T14:58:15.183" v="942" actId="20577"/>
          <ac:spMkLst>
            <pc:docMk/>
            <pc:sldMk cId="37956537" sldId="301"/>
            <ac:spMk id="2" creationId="{F69900AC-6914-DC15-7FDA-00999E2C325E}"/>
          </ac:spMkLst>
        </pc:spChg>
        <pc:spChg chg="mod">
          <ac:chgData name="Geertje Fokkema" userId="3bd86465-0518-4a99-83e1-fbbefd69a149" providerId="ADAL" clId="{629A3B79-8C2B-47B8-9E38-D905201779FD}" dt="2026-01-21T14:58:30.147" v="944" actId="1076"/>
          <ac:spMkLst>
            <pc:docMk/>
            <pc:sldMk cId="37956537" sldId="301"/>
            <ac:spMk id="6" creationId="{331199A1-996D-FD80-614C-E4C58C9F8861}"/>
          </ac:spMkLst>
        </pc:spChg>
      </pc:sldChg>
      <pc:sldChg chg="add del ord">
        <pc:chgData name="Geertje Fokkema" userId="3bd86465-0518-4a99-83e1-fbbefd69a149" providerId="ADAL" clId="{629A3B79-8C2B-47B8-9E38-D905201779FD}" dt="2026-01-21T14:58:03.543" v="923" actId="47"/>
        <pc:sldMkLst>
          <pc:docMk/>
          <pc:sldMk cId="2320612177" sldId="301"/>
        </pc:sldMkLst>
      </pc:sldChg>
      <pc:sldChg chg="modSp add mod">
        <pc:chgData name="Geertje Fokkema" userId="3bd86465-0518-4a99-83e1-fbbefd69a149" providerId="ADAL" clId="{629A3B79-8C2B-47B8-9E38-D905201779FD}" dt="2026-01-21T14:58:44.166" v="946"/>
        <pc:sldMkLst>
          <pc:docMk/>
          <pc:sldMk cId="2658662832" sldId="302"/>
        </pc:sldMkLst>
        <pc:spChg chg="mod">
          <ac:chgData name="Geertje Fokkema" userId="3bd86465-0518-4a99-83e1-fbbefd69a149" providerId="ADAL" clId="{629A3B79-8C2B-47B8-9E38-D905201779FD}" dt="2026-01-21T14:58:44.166" v="946"/>
          <ac:spMkLst>
            <pc:docMk/>
            <pc:sldMk cId="2658662832" sldId="302"/>
            <ac:spMk id="6" creationId="{57EFB7DF-569C-DA79-5639-99ECA1605C88}"/>
          </ac:spMkLst>
        </pc:spChg>
      </pc:sldChg>
      <pc:sldChg chg="modSp add mod">
        <pc:chgData name="Geertje Fokkema" userId="3bd86465-0518-4a99-83e1-fbbefd69a149" providerId="ADAL" clId="{629A3B79-8C2B-47B8-9E38-D905201779FD}" dt="2026-01-21T14:59:43.483" v="961" actId="6549"/>
        <pc:sldMkLst>
          <pc:docMk/>
          <pc:sldMk cId="3773740564" sldId="303"/>
        </pc:sldMkLst>
        <pc:spChg chg="mod">
          <ac:chgData name="Geertje Fokkema" userId="3bd86465-0518-4a99-83e1-fbbefd69a149" providerId="ADAL" clId="{629A3B79-8C2B-47B8-9E38-D905201779FD}" dt="2026-01-21T14:59:43.483" v="961" actId="6549"/>
          <ac:spMkLst>
            <pc:docMk/>
            <pc:sldMk cId="3773740564" sldId="303"/>
            <ac:spMk id="6" creationId="{8E536748-FAC6-F2C0-F9B4-2FEF2E7EEF84}"/>
          </ac:spMkLst>
        </pc:spChg>
      </pc:sldChg>
      <pc:sldChg chg="modSp add mod ord">
        <pc:chgData name="Geertje Fokkema" userId="3bd86465-0518-4a99-83e1-fbbefd69a149" providerId="ADAL" clId="{629A3B79-8C2B-47B8-9E38-D905201779FD}" dt="2026-01-21T15:00:20.262" v="994" actId="20577"/>
        <pc:sldMkLst>
          <pc:docMk/>
          <pc:sldMk cId="4266546052" sldId="304"/>
        </pc:sldMkLst>
        <pc:spChg chg="mod">
          <ac:chgData name="Geertje Fokkema" userId="3bd86465-0518-4a99-83e1-fbbefd69a149" providerId="ADAL" clId="{629A3B79-8C2B-47B8-9E38-D905201779FD}" dt="2026-01-21T15:00:20.262" v="994" actId="20577"/>
          <ac:spMkLst>
            <pc:docMk/>
            <pc:sldMk cId="4266546052" sldId="304"/>
            <ac:spMk id="2" creationId="{259DBBDB-30E9-F213-C4D3-349531A17E48}"/>
          </ac:spMkLst>
        </pc:spChg>
        <pc:spChg chg="mod">
          <ac:chgData name="Geertje Fokkema" userId="3bd86465-0518-4a99-83e1-fbbefd69a149" providerId="ADAL" clId="{629A3B79-8C2B-47B8-9E38-D905201779FD}" dt="2026-01-21T15:00:17.303" v="990" actId="20577"/>
          <ac:spMkLst>
            <pc:docMk/>
            <pc:sldMk cId="4266546052" sldId="304"/>
            <ac:spMk id="6" creationId="{73F373EF-EBDD-7D53-8B4E-F424622EEC7F}"/>
          </ac:spMkLst>
        </pc:spChg>
      </pc:sldChg>
      <pc:sldChg chg="modSp add mod">
        <pc:chgData name="Geertje Fokkema" userId="3bd86465-0518-4a99-83e1-fbbefd69a149" providerId="ADAL" clId="{629A3B79-8C2B-47B8-9E38-D905201779FD}" dt="2026-01-21T15:00:40.654" v="999" actId="20577"/>
        <pc:sldMkLst>
          <pc:docMk/>
          <pc:sldMk cId="1236913409" sldId="305"/>
        </pc:sldMkLst>
        <pc:spChg chg="mod">
          <ac:chgData name="Geertje Fokkema" userId="3bd86465-0518-4a99-83e1-fbbefd69a149" providerId="ADAL" clId="{629A3B79-8C2B-47B8-9E38-D905201779FD}" dt="2026-01-21T15:00:40.654" v="999" actId="20577"/>
          <ac:spMkLst>
            <pc:docMk/>
            <pc:sldMk cId="1236913409" sldId="305"/>
            <ac:spMk id="6" creationId="{F682C3E7-4889-790E-0A4F-DF6B170EF566}"/>
          </ac:spMkLst>
        </pc:spChg>
      </pc:sldChg>
      <pc:sldChg chg="modSp add mod">
        <pc:chgData name="Geertje Fokkema" userId="3bd86465-0518-4a99-83e1-fbbefd69a149" providerId="ADAL" clId="{629A3B79-8C2B-47B8-9E38-D905201779FD}" dt="2026-01-21T15:01:26.959" v="1020" actId="20577"/>
        <pc:sldMkLst>
          <pc:docMk/>
          <pc:sldMk cId="2753597531" sldId="306"/>
        </pc:sldMkLst>
        <pc:spChg chg="mod">
          <ac:chgData name="Geertje Fokkema" userId="3bd86465-0518-4a99-83e1-fbbefd69a149" providerId="ADAL" clId="{629A3B79-8C2B-47B8-9E38-D905201779FD}" dt="2026-01-21T15:01:26.959" v="1020" actId="20577"/>
          <ac:spMkLst>
            <pc:docMk/>
            <pc:sldMk cId="2753597531" sldId="306"/>
            <ac:spMk id="6" creationId="{336A4488-A61D-3C0B-C232-A613E3A73476}"/>
          </ac:spMkLst>
        </pc:spChg>
      </pc:sldChg>
      <pc:sldChg chg="modSp add mod">
        <pc:chgData name="Geertje Fokkema" userId="3bd86465-0518-4a99-83e1-fbbefd69a149" providerId="ADAL" clId="{629A3B79-8C2B-47B8-9E38-D905201779FD}" dt="2026-01-21T15:01:35.595" v="1024" actId="20577"/>
        <pc:sldMkLst>
          <pc:docMk/>
          <pc:sldMk cId="2081523619" sldId="307"/>
        </pc:sldMkLst>
        <pc:spChg chg="mod">
          <ac:chgData name="Geertje Fokkema" userId="3bd86465-0518-4a99-83e1-fbbefd69a149" providerId="ADAL" clId="{629A3B79-8C2B-47B8-9E38-D905201779FD}" dt="2026-01-21T15:01:21.377" v="1017" actId="20577"/>
          <ac:spMkLst>
            <pc:docMk/>
            <pc:sldMk cId="2081523619" sldId="307"/>
            <ac:spMk id="2" creationId="{C6CEACE2-8601-B1A5-5D30-FABFD21D3B11}"/>
          </ac:spMkLst>
        </pc:spChg>
        <pc:spChg chg="mod">
          <ac:chgData name="Geertje Fokkema" userId="3bd86465-0518-4a99-83e1-fbbefd69a149" providerId="ADAL" clId="{629A3B79-8C2B-47B8-9E38-D905201779FD}" dt="2026-01-21T15:01:35.595" v="1024" actId="20577"/>
          <ac:spMkLst>
            <pc:docMk/>
            <pc:sldMk cId="2081523619" sldId="307"/>
            <ac:spMk id="6" creationId="{91DF4A8D-8DA9-6DD5-943B-42F9BDFFCAD0}"/>
          </ac:spMkLst>
        </pc:spChg>
      </pc:sldChg>
      <pc:sldChg chg="modSp add mod">
        <pc:chgData name="Geertje Fokkema" userId="3bd86465-0518-4a99-83e1-fbbefd69a149" providerId="ADAL" clId="{629A3B79-8C2B-47B8-9E38-D905201779FD}" dt="2026-01-21T15:01:50.324" v="1029" actId="20577"/>
        <pc:sldMkLst>
          <pc:docMk/>
          <pc:sldMk cId="1211629459" sldId="308"/>
        </pc:sldMkLst>
        <pc:spChg chg="mod">
          <ac:chgData name="Geertje Fokkema" userId="3bd86465-0518-4a99-83e1-fbbefd69a149" providerId="ADAL" clId="{629A3B79-8C2B-47B8-9E38-D905201779FD}" dt="2026-01-21T15:01:50.324" v="1029" actId="20577"/>
          <ac:spMkLst>
            <pc:docMk/>
            <pc:sldMk cId="1211629459" sldId="308"/>
            <ac:spMk id="6" creationId="{7EC8DF39-9085-A29F-DD84-FD142A3F6E29}"/>
          </ac:spMkLst>
        </pc:spChg>
      </pc:sldChg>
      <pc:sldChg chg="add ord">
        <pc:chgData name="Geertje Fokkema" userId="3bd86465-0518-4a99-83e1-fbbefd69a149" providerId="ADAL" clId="{629A3B79-8C2B-47B8-9E38-D905201779FD}" dt="2026-01-21T15:02:07.507" v="1032"/>
        <pc:sldMkLst>
          <pc:docMk/>
          <pc:sldMk cId="1330341684" sldId="30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CC4759-2C70-EA57-5BDE-CB2367AF69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43BD3ED-C627-4CF6-6E2D-3360EFF0DA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BA79D6C-450A-51CF-90E9-6851F3D94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6FD3B-34A2-49D2-9D29-E25C71BC0F6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CEAC04E-D4C7-B0CC-9C66-67E517C1F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AB0DD14-41FB-7237-1F80-98B98AAD9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E7F32-51B1-4C05-A329-202D242A899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6944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913D11-2C44-88AA-6137-BD94413A3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C5F5792-1A7E-188B-246D-8523A2CAF8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52BC10A-C6D9-8936-554B-9C05A4033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6FD3B-34A2-49D2-9D29-E25C71BC0F6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315B83C-AA4E-4F85-0842-0CCBDE2B3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443D090-C5DF-2755-B751-D6B9A37F5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E7F32-51B1-4C05-A329-202D242A899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3451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3BD3A37-1799-A6B8-4DAE-45F5C90C61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ECDD84E-B2E6-141D-B508-8347C39A81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B77F6F8-1410-D602-F1D4-72E84FF0F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6FD3B-34A2-49D2-9D29-E25C71BC0F6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67A1184-18AF-88D5-DB64-4CA5233C5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887BC8C-4056-13CB-FB9B-D35B0AF3E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E7F32-51B1-4C05-A329-202D242A899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5066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40E8AE-0B94-0F9E-696E-1846E2FD8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EC78F32-12CE-07AB-26C4-BE3A414CB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ABB0B72-0251-53B4-A2E1-0C17F90AB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6FD3B-34A2-49D2-9D29-E25C71BC0F6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DBE3CC0-1D80-570E-B7D3-B686C5D8A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8B34C8A-16FA-3494-CAD9-D890C23AA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E7F32-51B1-4C05-A329-202D242A899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0909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0AE81E-399E-BF38-C65B-DF53E2D14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68F9A6C-7184-92A9-44F7-C8F728D028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9FA1A90-0C5F-84C2-D7FD-AD32AEBF8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6FD3B-34A2-49D2-9D29-E25C71BC0F6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08D1416-A50E-8A1D-80B0-7FDDCF7D4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F22B42E-3C57-285C-7DA2-7C680DF11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E7F32-51B1-4C05-A329-202D242A899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2839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1D83A1-10F3-5178-C359-4418D5630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6D25FF7-CED3-79EB-1A57-EAD457CB0A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0CC4E7F-6B00-7709-C0A3-1327F3DBA3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40721CC-A16B-F6CE-687F-56D7FFB9F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6FD3B-34A2-49D2-9D29-E25C71BC0F6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0FE1171-5D33-1DF6-92F4-738AECB62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310CD4C-2AB3-49C0-3269-CE3078B75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E7F32-51B1-4C05-A329-202D242A899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514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05BCE0-6709-703B-E430-2811E42D3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7EE5AB9-D0A5-2E0D-2A95-2929AFD36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11A2C35-0249-BE3D-C9C2-CEF28F68A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EA3C9CFD-0AC9-D321-C097-69D7BB4EB2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BA6B9B5-75C7-1576-355D-43D637A65E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1CD4CE5-686D-68EA-BFFC-772C807E3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6FD3B-34A2-49D2-9D29-E25C71BC0F6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F35ECD2-DF61-5165-EB45-30F7CC11F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57D3D66-717D-C760-FA35-42F0FF479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E7F32-51B1-4C05-A329-202D242A899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7426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BF1ADE-5ABA-C68B-38CF-A1E1D69E5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EBA1D08-3FAC-DE8B-26AC-144644813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6FD3B-34A2-49D2-9D29-E25C71BC0F6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336CC87-FFF5-0BBB-4F30-90EEB97B4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19E92F5-0E3F-290C-CAF5-FF5272477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E7F32-51B1-4C05-A329-202D242A899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6137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5A1A081-CB82-7A94-BBE7-D3E309761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6FD3B-34A2-49D2-9D29-E25C71BC0F6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1DFE565-056C-2E34-652D-F3637F099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B7A6817-5E86-3D9B-4773-F47459780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E7F32-51B1-4C05-A329-202D242A899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4174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0B2485-1E8A-0FA0-1145-DEAE06503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8B9574A-BFEE-D126-89E5-0E0A56B16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4419178-F6BA-CB56-13E5-6A0BD283E1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971EDCB-FE84-A440-B6C2-48669A103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6FD3B-34A2-49D2-9D29-E25C71BC0F6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026EAFF-EBFD-C4B2-A87E-5DF0B9545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478B05A-CFDB-CBD8-C90B-C6546B8EE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E7F32-51B1-4C05-A329-202D242A899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8120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5EA005-B237-A395-9D68-9537B199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3C2B230-B75A-76DB-B759-E6C38C700C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9F7F117-6D32-4BF0-E6F5-787917EBF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A1B33DC-C25E-03E8-0A42-23D332C27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6FD3B-34A2-49D2-9D29-E25C71BC0F6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1EADB22-0FE3-6E2D-684F-96B2D2F8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42F672A-3C21-7DBD-AE17-22EFACB6D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E7F32-51B1-4C05-A329-202D242A899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6192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455ECC1-F168-E570-7AB4-C5A26B632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DCD062C-2D79-51F4-FDD9-B5A518B34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1E16FB0-E42F-CB0B-D62B-6DF3677308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F6FD3B-34A2-49D2-9D29-E25C71BC0F64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A6A9064-D06C-D539-3127-21EE3A4288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8502C28-F9D4-6222-1CE8-486658F08F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5E7F32-51B1-4C05-A329-202D242A899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008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3C039CB-212A-A196-B483-AAF28EBC407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6055" b="27695"/>
          <a:stretch>
            <a:fillRect/>
          </a:stretch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4" name="Rectangle 10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EF4BB8D-06F4-484D-A2A7-B51968D1E5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3752" y="4977115"/>
            <a:ext cx="10058400" cy="145053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nl-NL" sz="4400" b="1" dirty="0">
                <a:solidFill>
                  <a:srgbClr val="E983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Paasprogramma 2026 </a:t>
            </a:r>
          </a:p>
          <a:p>
            <a:r>
              <a:rPr lang="nl-NL" sz="4400" b="1" dirty="0" err="1">
                <a:solidFill>
                  <a:srgbClr val="E983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CGK-Vrouw</a:t>
            </a:r>
            <a:r>
              <a:rPr lang="nl-NL" sz="4400" b="1" dirty="0">
                <a:solidFill>
                  <a:srgbClr val="E983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1829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DFA2C0-9FD5-0906-4653-48A1477E4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BCCCCA-2C8E-AFB2-9B1E-E20F804A2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Psalm 143:1, 2, 4 (NB) 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D4EC5D2F-3F01-3B51-686C-5B8C36BBA5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C4A53605-0677-37CC-825E-64FAFC587F18}"/>
              </a:ext>
            </a:extLst>
          </p:cNvPr>
          <p:cNvSpPr txBox="1"/>
          <p:nvPr/>
        </p:nvSpPr>
        <p:spPr>
          <a:xfrm>
            <a:off x="838199" y="2172368"/>
            <a:ext cx="729880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Verward, o Heer, zijn mijn gedachten.</a:t>
            </a:r>
          </a:p>
          <a:p>
            <a:r>
              <a:rPr lang="nl-NL" sz="3200" dirty="0"/>
              <a:t>Ik ben aan 't einde van mijn krachten</a:t>
            </a:r>
          </a:p>
          <a:p>
            <a:r>
              <a:rPr lang="nl-NL" sz="3200" dirty="0"/>
              <a:t>en alle moed ontzonk mijn hart.</a:t>
            </a:r>
          </a:p>
          <a:p>
            <a:r>
              <a:rPr lang="nl-NL" sz="3200" dirty="0"/>
              <a:t>Als Gij niet luistert naar mijn klachten,</a:t>
            </a:r>
          </a:p>
          <a:p>
            <a:r>
              <a:rPr lang="nl-NL" sz="3200" dirty="0"/>
              <a:t>dan is het duister dicht en zwart.</a:t>
            </a:r>
          </a:p>
        </p:txBody>
      </p:sp>
    </p:spTree>
    <p:extLst>
      <p:ext uri="{BB962C8B-B14F-4D97-AF65-F5344CB8AC3E}">
        <p14:creationId xmlns:p14="http://schemas.microsoft.com/office/powerpoint/2010/main" val="4002013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6328A7-3A83-09DE-A7FB-CE44E06309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10">
            <a:extLst>
              <a:ext uri="{FF2B5EF4-FFF2-40B4-BE49-F238E27FC236}">
                <a16:creationId xmlns:a16="http://schemas.microsoft.com/office/drawing/2014/main" id="{27AC0EC4-8DE0-55CC-24DC-5E3632A913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4581702-4EE2-BBE1-CA4B-FC32B04A4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nl-NL" sz="5400" dirty="0"/>
              <a:t>Lezen </a:t>
            </a:r>
          </a:p>
        </p:txBody>
      </p:sp>
      <p:sp>
        <p:nvSpPr>
          <p:cNvPr id="7" name="sketchy line">
            <a:extLst>
              <a:ext uri="{FF2B5EF4-FFF2-40B4-BE49-F238E27FC236}">
                <a16:creationId xmlns:a16="http://schemas.microsoft.com/office/drawing/2014/main" id="{C1A48490-281E-D883-8F6F-E26F96A77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DE8D3C3E-2398-B73E-065E-AE9239C5E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Johannes 17:1-11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F37D8451-B37C-0649-6D21-12444E1634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03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729072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D8CD3-C87A-E656-D85C-B941FBC4E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8AE7AA-ED28-FF92-F4EF-4F1780C67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0872"/>
            <a:ext cx="10515600" cy="1325563"/>
          </a:xfrm>
        </p:spPr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Gedicht: </a:t>
            </a:r>
            <a:r>
              <a:rPr lang="nl-NL" sz="4000" b="1" dirty="0">
                <a:solidFill>
                  <a:srgbClr val="E98332"/>
                </a:solidFill>
              </a:rPr>
              <a:t>Waarom </a:t>
            </a:r>
            <a:r>
              <a:rPr lang="nl-NL" sz="4000" b="1" dirty="0" err="1">
                <a:solidFill>
                  <a:srgbClr val="E98332"/>
                </a:solidFill>
              </a:rPr>
              <a:t>zoudt</a:t>
            </a:r>
            <a:r>
              <a:rPr lang="nl-NL" sz="4000" b="1" dirty="0">
                <a:solidFill>
                  <a:srgbClr val="E98332"/>
                </a:solidFill>
              </a:rPr>
              <a:t> u sterven?</a:t>
            </a:r>
            <a:br>
              <a:rPr lang="nl-NL" sz="4000" b="1" dirty="0">
                <a:solidFill>
                  <a:srgbClr val="E98332"/>
                </a:solidFill>
              </a:rPr>
            </a:br>
            <a:r>
              <a:rPr lang="nl-NL" sz="4000" b="1" dirty="0">
                <a:solidFill>
                  <a:srgbClr val="E98332"/>
                </a:solidFill>
              </a:rPr>
              <a:t>(Ezechiël 18:23-32)</a:t>
            </a:r>
            <a:endParaRPr lang="nl-NL" b="1" dirty="0">
              <a:solidFill>
                <a:srgbClr val="E98332"/>
              </a:solidFill>
            </a:endParaRP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7325D68E-AA16-A650-7B35-6553EDBA4A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12503" y="0"/>
            <a:ext cx="3186213" cy="3186213"/>
          </a:xfrm>
          <a:prstGeom prst="ellipse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AE41B68F-FCA9-BBD6-88DB-D277F3CDAD3E}"/>
              </a:ext>
            </a:extLst>
          </p:cNvPr>
          <p:cNvSpPr txBox="1"/>
          <p:nvPr/>
        </p:nvSpPr>
        <p:spPr>
          <a:xfrm>
            <a:off x="838199" y="2287307"/>
            <a:ext cx="731037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Wat is de liefde Gods oneindig groot!</a:t>
            </a:r>
          </a:p>
          <a:p>
            <a:r>
              <a:rPr lang="nl-NL" sz="3200" dirty="0"/>
              <a:t>Hij zegt: “Ik wil uw leven, niet uw dood.</a:t>
            </a:r>
          </a:p>
          <a:p>
            <a:r>
              <a:rPr lang="nl-NL" sz="3200" dirty="0"/>
              <a:t>Waarom dan </a:t>
            </a:r>
            <a:r>
              <a:rPr lang="nl-NL" sz="3200" dirty="0" err="1"/>
              <a:t>zoudt</a:t>
            </a:r>
            <a:r>
              <a:rPr lang="nl-NL" sz="3200" dirty="0"/>
              <a:t> u sterven?”</a:t>
            </a:r>
          </a:p>
          <a:p>
            <a:r>
              <a:rPr lang="nl-NL" sz="3200" dirty="0"/>
              <a:t>O, mens die voortleeft in uw </a:t>
            </a:r>
            <a:r>
              <a:rPr lang="nl-NL" sz="3200" dirty="0" err="1"/>
              <a:t>ijd’le</a:t>
            </a:r>
            <a:r>
              <a:rPr lang="nl-NL" sz="3200" dirty="0"/>
              <a:t> waan,</a:t>
            </a:r>
          </a:p>
          <a:p>
            <a:r>
              <a:rPr lang="nl-NL" sz="3200" dirty="0"/>
              <a:t>kom tot bezinning, wil tot God nog gaan,</a:t>
            </a:r>
          </a:p>
          <a:p>
            <a:r>
              <a:rPr lang="nl-NL" sz="3200" dirty="0"/>
              <a:t>om ’t Leven te verwerven.</a:t>
            </a:r>
          </a:p>
          <a:p>
            <a:r>
              <a:rPr lang="nl-NL" sz="3200" dirty="0"/>
              <a:t>Hij roept, Die alles in Zijn handen heeft: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072790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7EF9CD-B0DA-9764-AFDC-90389F069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6B2B71-3445-968C-471B-EF8CA82AF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0872"/>
            <a:ext cx="10515600" cy="1325563"/>
          </a:xfrm>
        </p:spPr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Gedicht: </a:t>
            </a:r>
            <a:r>
              <a:rPr lang="nl-NL" sz="4000" b="1" dirty="0">
                <a:solidFill>
                  <a:srgbClr val="E98332"/>
                </a:solidFill>
              </a:rPr>
              <a:t>Waarom </a:t>
            </a:r>
            <a:r>
              <a:rPr lang="nl-NL" sz="4000" b="1" dirty="0" err="1">
                <a:solidFill>
                  <a:srgbClr val="E98332"/>
                </a:solidFill>
              </a:rPr>
              <a:t>zoudt</a:t>
            </a:r>
            <a:r>
              <a:rPr lang="nl-NL" sz="4000" b="1" dirty="0">
                <a:solidFill>
                  <a:srgbClr val="E98332"/>
                </a:solidFill>
              </a:rPr>
              <a:t> u sterven?</a:t>
            </a:r>
            <a:br>
              <a:rPr lang="nl-NL" sz="4000" b="1" dirty="0">
                <a:solidFill>
                  <a:srgbClr val="E98332"/>
                </a:solidFill>
              </a:rPr>
            </a:br>
            <a:r>
              <a:rPr lang="nl-NL" sz="4000" b="1" dirty="0">
                <a:solidFill>
                  <a:srgbClr val="E98332"/>
                </a:solidFill>
              </a:rPr>
              <a:t>(Ezechiël 18:23-32)</a:t>
            </a:r>
            <a:endParaRPr lang="nl-NL" b="1" dirty="0">
              <a:solidFill>
                <a:srgbClr val="E98332"/>
              </a:solidFill>
            </a:endParaRP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1A0E9A9E-D0D5-E084-7EE9-7E200E595B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12503" y="0"/>
            <a:ext cx="3186213" cy="3186213"/>
          </a:xfrm>
          <a:prstGeom prst="ellipse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E046F4CD-3168-4D21-B16D-DE650211C94F}"/>
              </a:ext>
            </a:extLst>
          </p:cNvPr>
          <p:cNvSpPr txBox="1"/>
          <p:nvPr/>
        </p:nvSpPr>
        <p:spPr>
          <a:xfrm>
            <a:off x="838198" y="2287307"/>
            <a:ext cx="783123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“Ik wil niet, zondaar, dat u sterft, maar leeft;</a:t>
            </a:r>
          </a:p>
          <a:p>
            <a:r>
              <a:rPr lang="nl-NL" sz="3200" dirty="0"/>
              <a:t>bekeert u van uw wegen.”</a:t>
            </a:r>
          </a:p>
          <a:p>
            <a:r>
              <a:rPr lang="nl-NL" sz="3200" dirty="0"/>
              <a:t>Hoort u die grote liefde in Zijn stem?</a:t>
            </a:r>
          </a:p>
          <a:p>
            <a:r>
              <a:rPr lang="nl-NL" sz="3200" dirty="0"/>
              <a:t>Keer u dan om en wend u nog tot Hem.</a:t>
            </a:r>
          </a:p>
          <a:p>
            <a:r>
              <a:rPr lang="nl-NL" sz="3200" dirty="0"/>
              <a:t>Ja, wees om God verlegen.</a:t>
            </a:r>
          </a:p>
          <a:p>
            <a:r>
              <a:rPr lang="nl-NL" sz="3200" dirty="0"/>
              <a:t>U zult het dan ervaren in uw nood,</a:t>
            </a:r>
          </a:p>
          <a:p>
            <a:r>
              <a:rPr lang="nl-NL" sz="3200" dirty="0"/>
              <a:t>dat Christus ’t Leven is in uwe dood,</a:t>
            </a:r>
          </a:p>
          <a:p>
            <a:r>
              <a:rPr lang="nl-NL" sz="3200" dirty="0"/>
              <a:t>uw ziel tot rijke zegen.</a:t>
            </a:r>
          </a:p>
          <a:p>
            <a:pPr algn="r"/>
            <a:r>
              <a:rPr lang="nl-NL" sz="2400" dirty="0">
                <a:solidFill>
                  <a:srgbClr val="E98332"/>
                </a:solidFill>
              </a:rPr>
              <a:t>M.A. Groeneweg- de Reuver</a:t>
            </a:r>
            <a:endParaRPr lang="nl-NL" sz="3200" dirty="0">
              <a:solidFill>
                <a:srgbClr val="E983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942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8EBAB2-274D-F9EC-6D7F-51BEA3483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7571F7-A44F-4ABF-D68C-97416D710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</a:t>
            </a:r>
            <a:r>
              <a:rPr lang="nl-NL" sz="3600" b="1" dirty="0">
                <a:solidFill>
                  <a:srgbClr val="E98332"/>
                </a:solidFill>
              </a:rPr>
              <a:t>Leer mij o Heer’, Uw lijden recht betrachten </a:t>
            </a:r>
            <a:endParaRPr lang="nl-NL" b="1" dirty="0">
              <a:solidFill>
                <a:srgbClr val="E98332"/>
              </a:solidFill>
            </a:endParaRP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1ADD948A-60AD-08FC-EEEE-F960942565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08E57E6A-4C8D-EEAB-B0D2-BC70DF45A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8644932"/>
              </p:ext>
            </p:extLst>
          </p:nvPr>
        </p:nvGraphicFramePr>
        <p:xfrm>
          <a:off x="838200" y="1956122"/>
          <a:ext cx="10515600" cy="4225290"/>
        </p:xfrm>
        <a:graphic>
          <a:graphicData uri="http://schemas.openxmlformats.org/drawingml/2006/table">
            <a:tbl>
              <a:tblPr firstRow="1" firstCol="1" bandRow="1"/>
              <a:tblGrid>
                <a:gridCol w="10515600">
                  <a:extLst>
                    <a:ext uri="{9D8B030D-6E8A-4147-A177-3AD203B41FA5}">
                      <a16:colId xmlns:a16="http://schemas.microsoft.com/office/drawing/2014/main" val="1678429002"/>
                    </a:ext>
                  </a:extLst>
                </a:gridCol>
              </a:tblGrid>
              <a:tr h="242045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Leer mij, o Heer', uw lijden recht betrachten,</a:t>
                      </a:r>
                      <a:b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deze zee verzinken mijn gedachten:</a:t>
                      </a:r>
                      <a:b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liefde die, om zondaars te bevrijden,</a:t>
                      </a:r>
                      <a:b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zo zwaar moest lijden.</a:t>
                      </a:r>
                    </a:p>
                    <a:p>
                      <a:pPr>
                        <a:buNone/>
                      </a:pPr>
                      <a:endParaRPr lang="nl-NL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buNone/>
                      </a:pPr>
                      <a: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'k Zie U, God zelf, in eeuwigheid geprezen,</a:t>
                      </a:r>
                    </a:p>
                    <a:p>
                      <a:pPr>
                        <a:buNone/>
                      </a:pPr>
                      <a: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 in de dood als mens gehoorzaam wezen,</a:t>
                      </a:r>
                    </a:p>
                    <a:p>
                      <a:pPr>
                        <a:buNone/>
                      </a:pPr>
                      <a: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onze plaats gemarteld en geslagen,</a:t>
                      </a:r>
                    </a:p>
                    <a:p>
                      <a:pPr>
                        <a:buNone/>
                      </a:pPr>
                      <a: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zonde dragen.</a:t>
                      </a:r>
                    </a:p>
                    <a:p>
                      <a:pPr>
                        <a:buNone/>
                      </a:pPr>
                      <a:endParaRPr lang="nl-N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buNone/>
                      </a:pPr>
                      <a:endParaRPr lang="nl-N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6036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72410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E04D3-918D-3A4C-D7AC-DF5914ABD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A5527B-0F1D-BB48-AB4E-412274403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</a:t>
            </a:r>
            <a:r>
              <a:rPr lang="nl-NL" sz="3600" b="1" dirty="0">
                <a:solidFill>
                  <a:srgbClr val="E98332"/>
                </a:solidFill>
              </a:rPr>
              <a:t>Leer mij o Heer’, Uw lijden recht betrachten </a:t>
            </a:r>
            <a:endParaRPr lang="nl-NL" b="1" dirty="0">
              <a:solidFill>
                <a:srgbClr val="E98332"/>
              </a:solidFill>
            </a:endParaRP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B0DA9CD2-C454-5E49-41D2-8C080A3FF7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6E22D140-00B9-3B23-36B9-18192B12E4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444443"/>
              </p:ext>
            </p:extLst>
          </p:nvPr>
        </p:nvGraphicFramePr>
        <p:xfrm>
          <a:off x="838200" y="1690688"/>
          <a:ext cx="10515600" cy="4840914"/>
        </p:xfrm>
        <a:graphic>
          <a:graphicData uri="http://schemas.openxmlformats.org/drawingml/2006/table">
            <a:tbl>
              <a:tblPr firstRow="1" firstCol="1" bandRow="1"/>
              <a:tblGrid>
                <a:gridCol w="10515600">
                  <a:extLst>
                    <a:ext uri="{9D8B030D-6E8A-4147-A177-3AD203B41FA5}">
                      <a16:colId xmlns:a16="http://schemas.microsoft.com/office/drawing/2014/main" val="1678429002"/>
                    </a:ext>
                  </a:extLst>
                </a:gridCol>
              </a:tblGrid>
              <a:tr h="242045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allerheiligst, </a:t>
                      </a:r>
                      <a:r>
                        <a:rPr lang="nl-NL" sz="28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onuitspreeklijk</a:t>
                      </a:r>
                      <a: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wonder:</a:t>
                      </a:r>
                      <a:b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Rechter zelf gaat aan het recht ten onder.</a:t>
                      </a:r>
                      <a:b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wreed geding; wie kan geheel doorgronden</a:t>
                      </a:r>
                      <a:b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vloek der zonden.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6036265"/>
                  </a:ext>
                </a:extLst>
              </a:tr>
              <a:tr h="242045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Dit breekt mijn trots. Waar zou ik nog op bogen?</a:t>
                      </a:r>
                      <a:b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Ik lig in 't stof, maar God komt mij verhogen,</a:t>
                      </a:r>
                      <a:b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 ik van vijand Gods en tegenstander</a:t>
                      </a:r>
                      <a:b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vriend verander.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2379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0725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5F5D7-D1FC-41B6-A2E2-816CF7CF96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4D3E4A-E26E-DD19-C891-B3D43C491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</a:t>
            </a:r>
            <a:r>
              <a:rPr lang="nl-NL" sz="3600" b="1" dirty="0">
                <a:solidFill>
                  <a:srgbClr val="E98332"/>
                </a:solidFill>
              </a:rPr>
              <a:t>Leer mij o Heer’, Uw lijden recht betrachten </a:t>
            </a:r>
            <a:endParaRPr lang="nl-NL" b="1" dirty="0">
              <a:solidFill>
                <a:srgbClr val="E98332"/>
              </a:solidFill>
            </a:endParaRP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925ED7BF-B18B-1B59-54FB-43AA57A09A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1EBC58FE-1BFB-68EE-5393-7B739315AA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880340"/>
              </p:ext>
            </p:extLst>
          </p:nvPr>
        </p:nvGraphicFramePr>
        <p:xfrm>
          <a:off x="838200" y="2362019"/>
          <a:ext cx="10515600" cy="4840914"/>
        </p:xfrm>
        <a:graphic>
          <a:graphicData uri="http://schemas.openxmlformats.org/drawingml/2006/table">
            <a:tbl>
              <a:tblPr firstRow="1" firstCol="1" bandRow="1"/>
              <a:tblGrid>
                <a:gridCol w="10515600">
                  <a:extLst>
                    <a:ext uri="{9D8B030D-6E8A-4147-A177-3AD203B41FA5}">
                      <a16:colId xmlns:a16="http://schemas.microsoft.com/office/drawing/2014/main" val="1678429002"/>
                    </a:ext>
                  </a:extLst>
                </a:gridCol>
              </a:tblGrid>
              <a:tr h="242045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Daar Ge U voor mij hebt in de dood gegeven,</a:t>
                      </a:r>
                    </a:p>
                    <a:p>
                      <a:pPr>
                        <a:buNone/>
                      </a:pPr>
                      <a: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hoe zou ik naar mijn eigen wil nog leven?</a:t>
                      </a:r>
                    </a:p>
                    <a:p>
                      <a:pPr>
                        <a:buNone/>
                      </a:pPr>
                      <a: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Zou ik aan U voor zulk een bitter lijden</a:t>
                      </a:r>
                    </a:p>
                    <a:p>
                      <a:pPr>
                        <a:buNone/>
                      </a:pPr>
                      <a:r>
                        <a:rPr lang="nl-NL" sz="2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mijn hart niet wijden?</a:t>
                      </a:r>
                    </a:p>
                    <a:p>
                      <a:pPr>
                        <a:buNone/>
                      </a:pPr>
                      <a:endParaRPr lang="nl-NL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6036265"/>
                  </a:ext>
                </a:extLst>
              </a:tr>
              <a:tr h="2420457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nl-NL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2379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70390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501A0D-78E5-311A-43CA-756347335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10">
            <a:extLst>
              <a:ext uri="{FF2B5EF4-FFF2-40B4-BE49-F238E27FC236}">
                <a16:creationId xmlns:a16="http://schemas.microsoft.com/office/drawing/2014/main" id="{FCEA06AE-7B13-CE1F-E098-67CB2927D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D8F3B9A-0FF8-E08F-3518-AAA5D77E8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nl-NL" sz="5400" dirty="0"/>
              <a:t>Lezen </a:t>
            </a:r>
          </a:p>
        </p:txBody>
      </p:sp>
      <p:sp>
        <p:nvSpPr>
          <p:cNvPr id="7" name="sketchy line">
            <a:extLst>
              <a:ext uri="{FF2B5EF4-FFF2-40B4-BE49-F238E27FC236}">
                <a16:creationId xmlns:a16="http://schemas.microsoft.com/office/drawing/2014/main" id="{5DED99F3-823D-226F-5C1C-C1FA40936F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FA8F688E-1219-D474-8EFD-42159AEB0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Johannes 3:9-18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 err="1"/>
              <a:t>Meditatie</a:t>
            </a:r>
            <a:r>
              <a:rPr lang="en-US" sz="4000" dirty="0"/>
              <a:t> 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0C44403B-03CC-6F2E-42C7-C78B6151B7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03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8964903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F0DF2-4507-3648-8C33-BE3B24625D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3A0474-D0B4-4459-09C5-F79F0C3F5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Zo lief had God de Vader ons 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4F8B9B81-9621-11C7-CC15-8B57D2E9E2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959C6A07-CD02-15C8-E10A-C683F85F6380}"/>
              </a:ext>
            </a:extLst>
          </p:cNvPr>
          <p:cNvSpPr txBox="1"/>
          <p:nvPr/>
        </p:nvSpPr>
        <p:spPr>
          <a:xfrm>
            <a:off x="838200" y="1906150"/>
            <a:ext cx="7298803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Zo lief had God de Vader ons</a:t>
            </a:r>
          </a:p>
          <a:p>
            <a:r>
              <a:rPr lang="nl-NL" sz="3200" dirty="0"/>
              <a:t>Dat Hij zijn eigen Zoon zond</a:t>
            </a:r>
          </a:p>
          <a:p>
            <a:r>
              <a:rPr lang="nl-NL" sz="3200" dirty="0"/>
              <a:t>Tot heil van ons gebroken hart</a:t>
            </a:r>
          </a:p>
          <a:p>
            <a:r>
              <a:rPr lang="nl-NL" sz="3200" dirty="0"/>
              <a:t>Omdat Hij ons zo kostbaar vond</a:t>
            </a:r>
          </a:p>
          <a:p>
            <a:r>
              <a:rPr lang="nl-NL" sz="3200" dirty="0"/>
              <a:t>Hoe diep en schrijnend was Gods pijn</a:t>
            </a:r>
          </a:p>
          <a:p>
            <a:r>
              <a:rPr lang="nl-NL" sz="3200" dirty="0"/>
              <a:t>Toen Hij zijn Zoon zo lijden zag</a:t>
            </a:r>
          </a:p>
          <a:p>
            <a:r>
              <a:rPr lang="nl-NL" sz="3200" dirty="0"/>
              <a:t>Toch is het Jezus' bloed dat ons</a:t>
            </a:r>
          </a:p>
          <a:p>
            <a:r>
              <a:rPr lang="nl-NL" sz="3200" dirty="0"/>
              <a:t>Weer dicht in zijn nabijheid bracht</a:t>
            </a:r>
          </a:p>
        </p:txBody>
      </p:sp>
    </p:spTree>
    <p:extLst>
      <p:ext uri="{BB962C8B-B14F-4D97-AF65-F5344CB8AC3E}">
        <p14:creationId xmlns:p14="http://schemas.microsoft.com/office/powerpoint/2010/main" val="15870494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554EC-AE4C-3224-AB50-A34EFB073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57ABF7-0A8B-84BD-8C1F-E182FF238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Zo lief had God de Vader ons 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EADCAE4A-B01F-6705-CE82-142B7A3748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8F2BD33F-1C8F-56C3-56F6-2A3427EF3065}"/>
              </a:ext>
            </a:extLst>
          </p:cNvPr>
          <p:cNvSpPr txBox="1"/>
          <p:nvPr/>
        </p:nvSpPr>
        <p:spPr>
          <a:xfrm>
            <a:off x="838200" y="1906150"/>
            <a:ext cx="7298803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O zie de mens daar aan het kruis</a:t>
            </a:r>
          </a:p>
          <a:p>
            <a:r>
              <a:rPr lang="nl-NL" sz="3200" dirty="0"/>
              <a:t>Met al mijn schuld beladen</a:t>
            </a:r>
          </a:p>
          <a:p>
            <a:r>
              <a:rPr lang="nl-NL" sz="3200" dirty="0"/>
              <a:t>Beschaamd hoor ik mijn eigen stem</a:t>
            </a:r>
          </a:p>
          <a:p>
            <a:r>
              <a:rPr lang="nl-NL" sz="3200" dirty="0"/>
              <a:t>Hem loochenen en smaden</a:t>
            </a:r>
          </a:p>
          <a:p>
            <a:r>
              <a:rPr lang="nl-NL" sz="3200" dirty="0"/>
              <a:t>Het was mijn zonde die Hij droeg</a:t>
            </a:r>
          </a:p>
          <a:p>
            <a:r>
              <a:rPr lang="nl-NL" sz="3200" dirty="0"/>
              <a:t>Totdat Hij riep 'Het is volbracht'</a:t>
            </a:r>
          </a:p>
          <a:p>
            <a:r>
              <a:rPr lang="nl-NL" sz="3200" dirty="0"/>
              <a:t>Zijn laatste adem bracht mij hoop</a:t>
            </a:r>
          </a:p>
          <a:p>
            <a:r>
              <a:rPr lang="nl-NL" sz="3200" dirty="0"/>
              <a:t>Zijn sterven werd mijn levenskracht</a:t>
            </a:r>
          </a:p>
        </p:txBody>
      </p:sp>
    </p:spTree>
    <p:extLst>
      <p:ext uri="{BB962C8B-B14F-4D97-AF65-F5344CB8AC3E}">
        <p14:creationId xmlns:p14="http://schemas.microsoft.com/office/powerpoint/2010/main" val="2899764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1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752B8B9-1852-AE54-831E-F0FCE658B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nl-NL" sz="5400" dirty="0"/>
              <a:t>Lezen </a:t>
            </a:r>
          </a:p>
        </p:txBody>
      </p:sp>
      <p:sp>
        <p:nvSpPr>
          <p:cNvPr id="7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E07D73DE-A381-1619-DBCB-5C0AEFA58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Johannes 6:51-58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1F8F547D-2AC5-549B-E8D1-5CB43C0FE3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03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9324801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48775-EE94-7FF2-D1B3-0BC602DABC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5714A6-1533-FF3C-C47C-75F7E017A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Zo lief had God de Vader ons 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B2A384B3-79B3-E447-CA4C-4882175FBD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FB1C545D-DC3B-EF21-D66C-DD1961C8C32B}"/>
              </a:ext>
            </a:extLst>
          </p:cNvPr>
          <p:cNvSpPr txBox="1"/>
          <p:nvPr/>
        </p:nvSpPr>
        <p:spPr>
          <a:xfrm>
            <a:off x="838200" y="1906150"/>
            <a:ext cx="7298803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Ik roem niet meer in eigen kracht</a:t>
            </a:r>
          </a:p>
          <a:p>
            <a:r>
              <a:rPr lang="nl-NL" sz="3200" dirty="0"/>
              <a:t>In gaven in wat wijsheid is</a:t>
            </a:r>
          </a:p>
          <a:p>
            <a:r>
              <a:rPr lang="nl-NL" sz="3200" dirty="0"/>
              <a:t>Ik roem alleen nog in de Heer</a:t>
            </a:r>
          </a:p>
          <a:p>
            <a:r>
              <a:rPr lang="nl-NL" sz="3200" dirty="0"/>
              <a:t>Zijn dood en zijn verrijzenis</a:t>
            </a:r>
          </a:p>
          <a:p>
            <a:r>
              <a:rPr lang="nl-NL" sz="3200" dirty="0"/>
              <a:t>Hoe zou ik delen in zijn loon</a:t>
            </a:r>
          </a:p>
          <a:p>
            <a:r>
              <a:rPr lang="nl-NL" sz="3200" dirty="0"/>
              <a:t>De zege die Hij heeft behaald</a:t>
            </a:r>
          </a:p>
          <a:p>
            <a:r>
              <a:rPr lang="nl-NL" sz="3200" dirty="0"/>
              <a:t>Maar dit weet ik met heel mijn hart</a:t>
            </a:r>
          </a:p>
          <a:p>
            <a:r>
              <a:rPr lang="nl-NL" sz="3200" dirty="0"/>
              <a:t>Zijn offer heeft mijn schuld betaald</a:t>
            </a:r>
          </a:p>
        </p:txBody>
      </p:sp>
    </p:spTree>
    <p:extLst>
      <p:ext uri="{BB962C8B-B14F-4D97-AF65-F5344CB8AC3E}">
        <p14:creationId xmlns:p14="http://schemas.microsoft.com/office/powerpoint/2010/main" val="608974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25BE1B-5A36-795F-71CA-2036B2D08A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10">
            <a:extLst>
              <a:ext uri="{FF2B5EF4-FFF2-40B4-BE49-F238E27FC236}">
                <a16:creationId xmlns:a16="http://schemas.microsoft.com/office/drawing/2014/main" id="{5A539C7A-BCD8-CDBF-B76B-BDB976E42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C5756BE-FB60-4A40-92B2-E3BE2D02F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nl-NL" sz="5400" dirty="0"/>
              <a:t>Lezen </a:t>
            </a:r>
          </a:p>
        </p:txBody>
      </p:sp>
      <p:sp>
        <p:nvSpPr>
          <p:cNvPr id="7" name="sketchy line">
            <a:extLst>
              <a:ext uri="{FF2B5EF4-FFF2-40B4-BE49-F238E27FC236}">
                <a16:creationId xmlns:a16="http://schemas.microsoft.com/office/drawing/2014/main" id="{11E3C7A1-0605-C0B4-0A4B-B1FAB378A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29417ACA-6361-3CDD-043D-54244A7D9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368602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Johannes 19:25-30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8725A245-CB08-691B-FDE0-BE1EB305680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03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1033145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74A741-2BB1-B6EE-FC09-68F893497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9F758E-B8E7-4F7A-A7C5-BA4D293BD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0872"/>
            <a:ext cx="10515600" cy="1325563"/>
          </a:xfrm>
        </p:spPr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Gedicht: Uitzicht 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830110E7-90E9-235A-B9EB-871C028164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12503" y="0"/>
            <a:ext cx="3186213" cy="3186213"/>
          </a:xfrm>
          <a:prstGeom prst="ellipse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9E625AA7-4051-2069-E4E5-049D2C3044DE}"/>
              </a:ext>
            </a:extLst>
          </p:cNvPr>
          <p:cNvSpPr txBox="1"/>
          <p:nvPr/>
        </p:nvSpPr>
        <p:spPr>
          <a:xfrm>
            <a:off x="838200" y="1905506"/>
            <a:ext cx="795529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Er heeft een kruis op </a:t>
            </a:r>
            <a:r>
              <a:rPr lang="nl-NL" sz="3200" dirty="0" err="1"/>
              <a:t>Golgotha</a:t>
            </a:r>
            <a:r>
              <a:rPr lang="nl-NL" sz="3200" dirty="0"/>
              <a:t> gestaan</a:t>
            </a:r>
          </a:p>
          <a:p>
            <a:r>
              <a:rPr lang="nl-NL" sz="3200" dirty="0"/>
              <a:t>dat de tijd in tweeën heeft gebroken.</a:t>
            </a:r>
          </a:p>
          <a:p>
            <a:r>
              <a:rPr lang="nl-NL" sz="3200" dirty="0"/>
              <a:t>Wat God al, vóór de schepping had besloten</a:t>
            </a:r>
          </a:p>
          <a:p>
            <a:r>
              <a:rPr lang="nl-NL" sz="3200" dirty="0"/>
              <a:t>kwam hier van knop in volle bloei te staan.</a:t>
            </a:r>
          </a:p>
          <a:p>
            <a:r>
              <a:rPr lang="nl-NL" sz="3200" dirty="0"/>
              <a:t>Daar heeft Zijn Zoon de rekening voldaan</a:t>
            </a:r>
          </a:p>
          <a:p>
            <a:r>
              <a:rPr lang="nl-NL" sz="3200" dirty="0"/>
              <a:t>vóór de zondaar, die is vastgelopen.</a:t>
            </a:r>
          </a:p>
        </p:txBody>
      </p:sp>
    </p:spTree>
    <p:extLst>
      <p:ext uri="{BB962C8B-B14F-4D97-AF65-F5344CB8AC3E}">
        <p14:creationId xmlns:p14="http://schemas.microsoft.com/office/powerpoint/2010/main" val="13755877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BFF5A-243E-6477-40D1-94B9B67D7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9783E8-F801-9A98-64F4-775FD46BD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0872"/>
            <a:ext cx="10515600" cy="1325563"/>
          </a:xfrm>
        </p:spPr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Gedicht: Uitzicht 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8BB80B80-1CE6-900A-58B7-8C3580621D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12503" y="0"/>
            <a:ext cx="3186213" cy="3186213"/>
          </a:xfrm>
          <a:prstGeom prst="ellipse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869E2234-EBE6-AFD6-938B-CB8E49F769A9}"/>
              </a:ext>
            </a:extLst>
          </p:cNvPr>
          <p:cNvSpPr txBox="1"/>
          <p:nvPr/>
        </p:nvSpPr>
        <p:spPr>
          <a:xfrm>
            <a:off x="838200" y="1905506"/>
            <a:ext cx="851414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Er heeft een kruis op </a:t>
            </a:r>
            <a:r>
              <a:rPr lang="nl-NL" sz="3200" dirty="0" err="1"/>
              <a:t>Golgotha</a:t>
            </a:r>
            <a:r>
              <a:rPr lang="nl-NL" sz="3200" dirty="0"/>
              <a:t> gestaan.</a:t>
            </a:r>
          </a:p>
          <a:p>
            <a:r>
              <a:rPr lang="nl-NL" sz="3200" dirty="0"/>
              <a:t>De dag had zich in duisternis verstoken</a:t>
            </a:r>
          </a:p>
          <a:p>
            <a:r>
              <a:rPr lang="nl-NL" sz="3200" dirty="0"/>
              <a:t>toen Hij, vervangend, heeft terechtgestaan.</a:t>
            </a:r>
          </a:p>
          <a:p>
            <a:r>
              <a:rPr lang="nl-NL" sz="3200" dirty="0"/>
              <a:t>Zijn bloed heeft voor de zondeschuld gedropen,</a:t>
            </a:r>
          </a:p>
          <a:p>
            <a:r>
              <a:rPr lang="nl-NL" sz="3200" dirty="0"/>
              <a:t>’t verloren paradijs ging daar weer open.</a:t>
            </a:r>
          </a:p>
          <a:p>
            <a:r>
              <a:rPr lang="nl-NL" sz="3200" dirty="0"/>
              <a:t>Voor mij ligt er de grond van mijn bestaan.</a:t>
            </a:r>
          </a:p>
          <a:p>
            <a:r>
              <a:rPr lang="nl-NL" sz="3200" dirty="0"/>
              <a:t>Er heeft een kruis op </a:t>
            </a:r>
            <a:r>
              <a:rPr lang="nl-NL" sz="3200" dirty="0" err="1"/>
              <a:t>Golgotha</a:t>
            </a:r>
            <a:r>
              <a:rPr lang="nl-NL" sz="3200" dirty="0"/>
              <a:t> gestaan.</a:t>
            </a:r>
          </a:p>
          <a:p>
            <a:endParaRPr lang="nl-NL" sz="3200" dirty="0"/>
          </a:p>
          <a:p>
            <a:pPr algn="r"/>
            <a:r>
              <a:rPr lang="nl-NL" sz="2800" dirty="0">
                <a:solidFill>
                  <a:srgbClr val="E98332"/>
                </a:solidFill>
              </a:rPr>
              <a:t>Mies Vreugdenhil</a:t>
            </a:r>
          </a:p>
        </p:txBody>
      </p:sp>
    </p:spTree>
    <p:extLst>
      <p:ext uri="{BB962C8B-B14F-4D97-AF65-F5344CB8AC3E}">
        <p14:creationId xmlns:p14="http://schemas.microsoft.com/office/powerpoint/2010/main" val="31783197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01101-F1EA-154A-001F-8FD11B77A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B259C1-41C4-5202-DE7C-080C47664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Psalm 27:7 (OB)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4E687440-3837-A889-7822-4F8985D4B9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CE7A6C36-3375-17FD-A1D9-FD4912064482}"/>
              </a:ext>
            </a:extLst>
          </p:cNvPr>
          <p:cNvSpPr txBox="1"/>
          <p:nvPr/>
        </p:nvSpPr>
        <p:spPr>
          <a:xfrm>
            <a:off x="421511" y="1975598"/>
            <a:ext cx="852571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dirty="0"/>
              <a:t>Zo ik niet had geloofd, dat in dit leven</a:t>
            </a:r>
          </a:p>
          <a:p>
            <a:r>
              <a:rPr lang="nl-NL" sz="2800" dirty="0"/>
              <a:t>Mijn ziel Gods gunst en hulp genieten zou,</a:t>
            </a:r>
          </a:p>
          <a:p>
            <a:r>
              <a:rPr lang="nl-NL" sz="2800" dirty="0"/>
              <a:t>Mijn God, waar was mijn hoop, mijn moed, gebleven?</a:t>
            </a:r>
          </a:p>
          <a:p>
            <a:r>
              <a:rPr lang="nl-NL" sz="2800" dirty="0"/>
              <a:t>Ik was vergaan in al mijn smart en rouw.</a:t>
            </a:r>
          </a:p>
          <a:p>
            <a:r>
              <a:rPr lang="nl-NL" sz="2800" dirty="0"/>
              <a:t>Wacht op den HEER, </a:t>
            </a:r>
            <a:r>
              <a:rPr lang="nl-NL" sz="2800" dirty="0" err="1"/>
              <a:t>godvruchte</a:t>
            </a:r>
            <a:r>
              <a:rPr lang="nl-NL" sz="2800" dirty="0"/>
              <a:t> schaar, houd moed:</a:t>
            </a:r>
          </a:p>
          <a:p>
            <a:r>
              <a:rPr lang="nl-NL" sz="2800" dirty="0"/>
              <a:t>Hij is getrouw, de bron van alle goed;</a:t>
            </a:r>
          </a:p>
          <a:p>
            <a:r>
              <a:rPr lang="nl-NL" sz="2800" dirty="0"/>
              <a:t>Zo daalt Zijn kracht op u in zwakheid neer;</a:t>
            </a:r>
          </a:p>
          <a:p>
            <a:r>
              <a:rPr lang="nl-NL" sz="2800" dirty="0"/>
              <a:t>Wacht dan, ja wacht, verlaat u op den HEER.</a:t>
            </a:r>
          </a:p>
        </p:txBody>
      </p:sp>
    </p:spTree>
    <p:extLst>
      <p:ext uri="{BB962C8B-B14F-4D97-AF65-F5344CB8AC3E}">
        <p14:creationId xmlns:p14="http://schemas.microsoft.com/office/powerpoint/2010/main" val="30781769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E70E68-9938-B67C-AA24-A23CFA6EA9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157538-E7C8-0AEF-2A55-3C78222F7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Psalm 27:7 (NB)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1D03EC9C-7ACD-91D2-B744-1F7E06929A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AA5CD930-D113-A707-FB1C-BBFE53BD3506}"/>
              </a:ext>
            </a:extLst>
          </p:cNvPr>
          <p:cNvSpPr txBox="1"/>
          <p:nvPr/>
        </p:nvSpPr>
        <p:spPr>
          <a:xfrm>
            <a:off x="838200" y="2021896"/>
            <a:ext cx="852571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dirty="0"/>
              <a:t>O als ik niet met opgeheven hoofde</a:t>
            </a:r>
          </a:p>
          <a:p>
            <a:r>
              <a:rPr lang="nl-NL" sz="2800" dirty="0"/>
              <a:t>zijn heil van dag tot dag verwachten mocht!</a:t>
            </a:r>
          </a:p>
          <a:p>
            <a:r>
              <a:rPr lang="nl-NL" sz="2800" dirty="0"/>
              <a:t>O als ik van zijn goedheid niet geloofde,</a:t>
            </a:r>
          </a:p>
          <a:p>
            <a:r>
              <a:rPr lang="nl-NL" sz="2800" dirty="0"/>
              <a:t>dat Hij te vinden is voor wie Hem zocht!</a:t>
            </a:r>
          </a:p>
          <a:p>
            <a:r>
              <a:rPr lang="nl-NL" sz="2800" dirty="0"/>
              <a:t>Wees dapper, hart, houd altijd goede moed!</a:t>
            </a:r>
          </a:p>
          <a:p>
            <a:r>
              <a:rPr lang="nl-NL" sz="2800" dirty="0"/>
              <a:t>Hij is getrouw, de bron van alle goed!</a:t>
            </a:r>
          </a:p>
          <a:p>
            <a:r>
              <a:rPr lang="nl-NL" sz="2800" dirty="0"/>
              <a:t>Wacht op den Heer, die u in zwakheid schraagt,</a:t>
            </a:r>
          </a:p>
          <a:p>
            <a:r>
              <a:rPr lang="nl-NL" sz="2800" dirty="0"/>
              <a:t>wacht op den Heer en houd u onversaagd.</a:t>
            </a:r>
          </a:p>
        </p:txBody>
      </p:sp>
    </p:spTree>
    <p:extLst>
      <p:ext uri="{BB962C8B-B14F-4D97-AF65-F5344CB8AC3E}">
        <p14:creationId xmlns:p14="http://schemas.microsoft.com/office/powerpoint/2010/main" val="40889203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F6218B-ADD9-C25F-FFEB-AA54EBF45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10">
            <a:extLst>
              <a:ext uri="{FF2B5EF4-FFF2-40B4-BE49-F238E27FC236}">
                <a16:creationId xmlns:a16="http://schemas.microsoft.com/office/drawing/2014/main" id="{8BA52C28-97DD-D943-B348-2BC6E0E3E0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0968A72-25F2-FEA6-E535-99B7305CE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nl-NL" sz="5400" dirty="0"/>
              <a:t>Lezen </a:t>
            </a:r>
          </a:p>
        </p:txBody>
      </p:sp>
      <p:sp>
        <p:nvSpPr>
          <p:cNvPr id="7" name="sketchy line">
            <a:extLst>
              <a:ext uri="{FF2B5EF4-FFF2-40B4-BE49-F238E27FC236}">
                <a16:creationId xmlns:a16="http://schemas.microsoft.com/office/drawing/2014/main" id="{37CA5E15-3919-F3B9-F1A4-29FCC8109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21AB3B9E-FE60-4832-E161-1E10186A7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368602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Johannes 20:19-23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2BCCC7F3-D97A-735F-8BEB-CB7B853E437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03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9749414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156E6-41D8-3D9F-36DC-740110CE9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A94EC3-619B-1353-25D0-1B66B60E1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0872"/>
            <a:ext cx="10515600" cy="1325563"/>
          </a:xfrm>
        </p:spPr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Gedicht: Pasen 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F1D8D49B-E82F-A892-EB69-2DD416C62B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12503" y="0"/>
            <a:ext cx="3186213" cy="3186213"/>
          </a:xfrm>
          <a:prstGeom prst="ellipse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C5FA8C8B-D370-6C4E-1430-9E73E78CBF19}"/>
              </a:ext>
            </a:extLst>
          </p:cNvPr>
          <p:cNvSpPr txBox="1"/>
          <p:nvPr/>
        </p:nvSpPr>
        <p:spPr>
          <a:xfrm>
            <a:off x="838200" y="1905506"/>
            <a:ext cx="851414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Ik was gestorven, maar ik lééf!</a:t>
            </a:r>
          </a:p>
          <a:p>
            <a:r>
              <a:rPr lang="nl-NL" sz="3200" dirty="0"/>
              <a:t>want Christus leeft in mij;</a:t>
            </a:r>
          </a:p>
          <a:p>
            <a:r>
              <a:rPr lang="nl-NL" sz="3200" dirty="0"/>
              <a:t>Hij was het, Die mijn angst verdreef,</a:t>
            </a:r>
          </a:p>
          <a:p>
            <a:r>
              <a:rPr lang="nl-NL" sz="3200" dirty="0"/>
              <a:t>nu schijnt Zijn zon in mij,</a:t>
            </a:r>
          </a:p>
          <a:p>
            <a:r>
              <a:rPr lang="nl-NL" sz="3200" dirty="0"/>
              <a:t>nu waait Zijn adem door mij heen,</a:t>
            </a:r>
          </a:p>
          <a:p>
            <a:r>
              <a:rPr lang="nl-NL" sz="3200" dirty="0"/>
              <a:t>nu zing ik een nieuw lied:</a:t>
            </a:r>
          </a:p>
          <a:p>
            <a:r>
              <a:rPr lang="nl-NL" sz="3200" dirty="0"/>
              <a:t>ik ben in ’t donker niet alleen,</a:t>
            </a:r>
          </a:p>
          <a:p>
            <a:r>
              <a:rPr lang="nl-NL" sz="3200" dirty="0"/>
              <a:t>de dood bedreigt mij niet.</a:t>
            </a:r>
          </a:p>
        </p:txBody>
      </p:sp>
    </p:spTree>
    <p:extLst>
      <p:ext uri="{BB962C8B-B14F-4D97-AF65-F5344CB8AC3E}">
        <p14:creationId xmlns:p14="http://schemas.microsoft.com/office/powerpoint/2010/main" val="2696737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16FBB9-0426-FE49-1B72-5C06CA61F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8F5E50-1269-2AEF-30AC-4EAB950ED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0872"/>
            <a:ext cx="10515600" cy="1325563"/>
          </a:xfrm>
        </p:spPr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Gedicht: Pasen 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125B295D-C269-63BF-AE2F-4183AB6F6D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12503" y="0"/>
            <a:ext cx="3186213" cy="3186213"/>
          </a:xfrm>
          <a:prstGeom prst="ellipse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FF5163EB-F231-28D8-44DD-22D589D9FCEB}"/>
              </a:ext>
            </a:extLst>
          </p:cNvPr>
          <p:cNvSpPr txBox="1"/>
          <p:nvPr/>
        </p:nvSpPr>
        <p:spPr>
          <a:xfrm>
            <a:off x="838200" y="1905506"/>
            <a:ext cx="8514144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’t is Pasen! God heeft ’t laatste woord,</a:t>
            </a:r>
          </a:p>
          <a:p>
            <a:r>
              <a:rPr lang="nl-NL" sz="3200" dirty="0"/>
              <a:t>de duivel is gezwicht,</a:t>
            </a:r>
          </a:p>
          <a:p>
            <a:r>
              <a:rPr lang="nl-NL" sz="3200" dirty="0"/>
              <a:t>de dood is slechts een </a:t>
            </a:r>
            <a:r>
              <a:rPr lang="nl-NL" sz="3200" dirty="0" err="1"/>
              <a:t>donk’re</a:t>
            </a:r>
            <a:r>
              <a:rPr lang="nl-NL" sz="3200" dirty="0"/>
              <a:t> poort</a:t>
            </a:r>
          </a:p>
          <a:p>
            <a:r>
              <a:rPr lang="nl-NL" sz="3200" dirty="0"/>
              <a:t>die voert naar eeuwig licht.</a:t>
            </a:r>
          </a:p>
          <a:p>
            <a:r>
              <a:rPr lang="nl-NL" sz="3200" dirty="0"/>
              <a:t>Nu zal ‘k van vreugd’ naar vreugde gaan,</a:t>
            </a:r>
          </a:p>
          <a:p>
            <a:r>
              <a:rPr lang="nl-NL" sz="3200" dirty="0"/>
              <a:t>in droefheid zelfs nog blij:</a:t>
            </a:r>
          </a:p>
          <a:p>
            <a:r>
              <a:rPr lang="nl-NL" sz="3200" dirty="0"/>
              <a:t>‘k ben tot nieuw leven opgestaan,</a:t>
            </a:r>
          </a:p>
          <a:p>
            <a:r>
              <a:rPr lang="nl-NL" sz="3200" dirty="0"/>
              <a:t>want Christus leeft in mij!</a:t>
            </a:r>
          </a:p>
          <a:p>
            <a:pPr algn="r"/>
            <a:r>
              <a:rPr lang="nl-NL" sz="2800" dirty="0">
                <a:solidFill>
                  <a:srgbClr val="E98332"/>
                </a:solidFill>
              </a:rPr>
              <a:t>Nel Benschop</a:t>
            </a:r>
          </a:p>
          <a:p>
            <a:pPr algn="r"/>
            <a:endParaRPr lang="nl-NL" sz="2800" dirty="0">
              <a:solidFill>
                <a:srgbClr val="E983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1243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5B37B-14C6-1C9C-00B3-2ECF3617C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9E7442-F168-B8EA-3586-2A1F266DA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U zij de glorie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3F4112B7-4B73-3A02-955A-BA2BB3CDE6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7FFF5952-D752-B866-909F-AAA1CEB9BA77}"/>
              </a:ext>
            </a:extLst>
          </p:cNvPr>
          <p:cNvSpPr txBox="1"/>
          <p:nvPr/>
        </p:nvSpPr>
        <p:spPr>
          <a:xfrm>
            <a:off x="838200" y="2021896"/>
            <a:ext cx="8525719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U zij de glorie, opgestane Heer',</a:t>
            </a:r>
          </a:p>
          <a:p>
            <a:r>
              <a:rPr lang="nl-NL" sz="3200" dirty="0"/>
              <a:t>U zij de victorie, nu en immermeer.</a:t>
            </a:r>
          </a:p>
          <a:p>
            <a:r>
              <a:rPr lang="nl-NL" sz="3200" dirty="0"/>
              <a:t>Uit een blinkend stromen</a:t>
            </a:r>
          </a:p>
          <a:p>
            <a:r>
              <a:rPr lang="nl-NL" sz="3200" dirty="0"/>
              <a:t>daalde </a:t>
            </a:r>
            <a:r>
              <a:rPr lang="nl-NL" sz="3200" dirty="0" err="1"/>
              <a:t>d'engel</a:t>
            </a:r>
            <a:r>
              <a:rPr lang="nl-NL" sz="3200" dirty="0"/>
              <a:t> af,</a:t>
            </a:r>
          </a:p>
          <a:p>
            <a:r>
              <a:rPr lang="nl-NL" sz="3200" dirty="0"/>
              <a:t>heeft de steen genomen</a:t>
            </a:r>
          </a:p>
          <a:p>
            <a:r>
              <a:rPr lang="nl-NL" sz="3200" dirty="0"/>
              <a:t>van 't verwonnen graf.</a:t>
            </a:r>
          </a:p>
          <a:p>
            <a:r>
              <a:rPr lang="nl-NL" sz="3200" dirty="0"/>
              <a:t>U zij de glorie, opgestane Heer',</a:t>
            </a:r>
          </a:p>
          <a:p>
            <a:r>
              <a:rPr lang="nl-NL" sz="3200" dirty="0"/>
              <a:t>U zij de victorie, nu en immermeer.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3158856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E061D0-6722-6609-4EB6-78F3B682F8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A0B095-75D1-B4F5-429E-9A6961B45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Gedicht: De dag wordt donker 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9020DAAF-C008-629E-0FC6-7442FF0A44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12503" y="0"/>
            <a:ext cx="3186213" cy="3186213"/>
          </a:xfrm>
          <a:prstGeom prst="ellipse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1089EF58-3A17-3496-70EB-46273AA82500}"/>
              </a:ext>
            </a:extLst>
          </p:cNvPr>
          <p:cNvSpPr txBox="1"/>
          <p:nvPr/>
        </p:nvSpPr>
        <p:spPr>
          <a:xfrm>
            <a:off x="838200" y="2206448"/>
            <a:ext cx="7831238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Dit donker stempelt ons met eenzaamheid,</a:t>
            </a:r>
          </a:p>
          <a:p>
            <a:r>
              <a:rPr lang="nl-NL" sz="3200" dirty="0"/>
              <a:t>alsof een kille windvlaag langs je glijdt.</a:t>
            </a:r>
          </a:p>
          <a:p>
            <a:r>
              <a:rPr lang="nl-NL" sz="3200" dirty="0"/>
              <a:t>De huivering van een verlaten lot.</a:t>
            </a:r>
          </a:p>
          <a:p>
            <a:r>
              <a:rPr lang="nl-NL" sz="3200" dirty="0"/>
              <a:t>Je voelt, zo is de wereld zonder God.</a:t>
            </a:r>
          </a:p>
          <a:p>
            <a:r>
              <a:rPr lang="nl-NL" sz="3200" dirty="0"/>
              <a:t>Zo wordt het als Hij wegneemt wat Hij gaf,</a:t>
            </a:r>
          </a:p>
          <a:p>
            <a:r>
              <a:rPr lang="nl-NL" sz="3200" dirty="0"/>
              <a:t>een duister oord, de aarde blijkt een graf.</a:t>
            </a:r>
          </a:p>
        </p:txBody>
      </p:sp>
    </p:spTree>
    <p:extLst>
      <p:ext uri="{BB962C8B-B14F-4D97-AF65-F5344CB8AC3E}">
        <p14:creationId xmlns:p14="http://schemas.microsoft.com/office/powerpoint/2010/main" val="22011255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0381EA-EB54-5F89-8BC6-D9C095DB1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97E225-39DC-AC43-CE2F-55E73E33C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U zij de glorie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26AD862A-E0C2-830B-7967-065D1B29CE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94D0CDD7-B376-967B-3CDE-925146D82E4E}"/>
              </a:ext>
            </a:extLst>
          </p:cNvPr>
          <p:cNvSpPr txBox="1"/>
          <p:nvPr/>
        </p:nvSpPr>
        <p:spPr>
          <a:xfrm>
            <a:off x="838200" y="2021896"/>
            <a:ext cx="8525719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Zie Hem verschijnen, Jezus, onze Heer',</a:t>
            </a:r>
          </a:p>
          <a:p>
            <a:r>
              <a:rPr lang="nl-NL" sz="3200" dirty="0"/>
              <a:t>Hij brengt al de Zijnen in Zijn armen weer.</a:t>
            </a:r>
          </a:p>
          <a:p>
            <a:r>
              <a:rPr lang="nl-NL" sz="3200" dirty="0"/>
              <a:t>Weest dan volk des Heeren</a:t>
            </a:r>
          </a:p>
          <a:p>
            <a:r>
              <a:rPr lang="nl-NL" sz="3200" dirty="0"/>
              <a:t>blijde en welgezind</a:t>
            </a:r>
          </a:p>
          <a:p>
            <a:r>
              <a:rPr lang="nl-NL" sz="3200" dirty="0"/>
              <a:t>en zegt </a:t>
            </a:r>
            <a:r>
              <a:rPr lang="nl-NL" sz="3200" dirty="0" err="1"/>
              <a:t>telkenkere</a:t>
            </a:r>
            <a:r>
              <a:rPr lang="nl-NL" sz="3200" dirty="0"/>
              <a:t>: </a:t>
            </a:r>
          </a:p>
          <a:p>
            <a:r>
              <a:rPr lang="nl-NL" sz="3200" dirty="0"/>
              <a:t>"Christus overwint"</a:t>
            </a:r>
          </a:p>
          <a:p>
            <a:r>
              <a:rPr lang="nl-NL" sz="3200" dirty="0"/>
              <a:t>U zij de glorie, opgestane Heer',</a:t>
            </a:r>
          </a:p>
          <a:p>
            <a:r>
              <a:rPr lang="nl-NL" sz="3200" dirty="0"/>
              <a:t>U zij de victorie, nu en immermeer.</a:t>
            </a:r>
          </a:p>
        </p:txBody>
      </p:sp>
    </p:spTree>
    <p:extLst>
      <p:ext uri="{BB962C8B-B14F-4D97-AF65-F5344CB8AC3E}">
        <p14:creationId xmlns:p14="http://schemas.microsoft.com/office/powerpoint/2010/main" val="24412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5D771D-6AE0-07F5-9187-3B59F96C3F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34B4E0-057E-8D76-16C0-79E9F7D44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U zij de glorie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C650E188-4F06-4C17-4D0E-068680B99F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E001B531-CC88-A88A-7BEF-8FB60E21D946}"/>
              </a:ext>
            </a:extLst>
          </p:cNvPr>
          <p:cNvSpPr txBox="1"/>
          <p:nvPr/>
        </p:nvSpPr>
        <p:spPr>
          <a:xfrm>
            <a:off x="838200" y="2021896"/>
            <a:ext cx="8525719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Zou ik nog vrezen, nu Hij eeuwig leeft,</a:t>
            </a:r>
          </a:p>
          <a:p>
            <a:r>
              <a:rPr lang="nl-NL" sz="3200" dirty="0"/>
              <a:t>Die mij heeft genezen, Die mij vrede geeft?</a:t>
            </a:r>
          </a:p>
          <a:p>
            <a:r>
              <a:rPr lang="nl-NL" sz="3200" dirty="0"/>
              <a:t>In Zijn </a:t>
            </a:r>
            <a:r>
              <a:rPr lang="nl-NL" sz="3200" dirty="0" err="1"/>
              <a:t>godd'lijk</a:t>
            </a:r>
            <a:r>
              <a:rPr lang="nl-NL" sz="3200" dirty="0"/>
              <a:t> wezen </a:t>
            </a:r>
          </a:p>
          <a:p>
            <a:r>
              <a:rPr lang="nl-NL" sz="3200" dirty="0"/>
              <a:t>is mijn glorie groot,</a:t>
            </a:r>
          </a:p>
          <a:p>
            <a:r>
              <a:rPr lang="nl-NL" sz="3200" dirty="0"/>
              <a:t>niets heb ik te vrezen </a:t>
            </a:r>
          </a:p>
          <a:p>
            <a:r>
              <a:rPr lang="nl-NL" sz="3200" dirty="0"/>
              <a:t>in leven en in dood</a:t>
            </a:r>
          </a:p>
          <a:p>
            <a:r>
              <a:rPr lang="nl-NL" sz="3200" dirty="0"/>
              <a:t>U zij de glorie, opgestane Heer',</a:t>
            </a:r>
          </a:p>
          <a:p>
            <a:r>
              <a:rPr lang="nl-NL" sz="3200" dirty="0"/>
              <a:t>U zij de victorie, nu en immermeer.</a:t>
            </a:r>
          </a:p>
        </p:txBody>
      </p:sp>
    </p:spTree>
    <p:extLst>
      <p:ext uri="{BB962C8B-B14F-4D97-AF65-F5344CB8AC3E}">
        <p14:creationId xmlns:p14="http://schemas.microsoft.com/office/powerpoint/2010/main" val="11149533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5B013F-FB7A-8C3F-4A61-C51EC75C8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10">
            <a:extLst>
              <a:ext uri="{FF2B5EF4-FFF2-40B4-BE49-F238E27FC236}">
                <a16:creationId xmlns:a16="http://schemas.microsoft.com/office/drawing/2014/main" id="{CB4B7AF5-F029-667D-64BC-6C0F68C88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A636004-091F-BFED-0790-497826B08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nl-NL" sz="5400" dirty="0"/>
              <a:t>Lezen </a:t>
            </a:r>
          </a:p>
        </p:txBody>
      </p:sp>
      <p:sp>
        <p:nvSpPr>
          <p:cNvPr id="7" name="sketchy line">
            <a:extLst>
              <a:ext uri="{FF2B5EF4-FFF2-40B4-BE49-F238E27FC236}">
                <a16:creationId xmlns:a16="http://schemas.microsoft.com/office/drawing/2014/main" id="{FDB73B06-4296-6227-B6B0-5A818CA16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2E16F7DC-890B-7688-D9A5-7E92F2C80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/>
              <a:t>Handelingen</a:t>
            </a:r>
            <a:r>
              <a:rPr lang="en-US" sz="3200" dirty="0"/>
              <a:t> 13:46-49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F39721AF-8F55-BF73-9AE4-5437D8185A5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03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879348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63A73-F7B3-73EB-993D-88D1B73A3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FFAA5B-1C63-39C4-F2F4-90C31BCA2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0872"/>
            <a:ext cx="10515600" cy="1325563"/>
          </a:xfrm>
        </p:spPr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Gedicht: Leven uit de opstanding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19F9FD7C-B564-55FB-5A19-5D3575D55E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12503" y="0"/>
            <a:ext cx="3186213" cy="3186213"/>
          </a:xfrm>
          <a:prstGeom prst="ellipse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558FE1FA-9232-F940-049F-2699658E2D91}"/>
              </a:ext>
            </a:extLst>
          </p:cNvPr>
          <p:cNvSpPr txBox="1"/>
          <p:nvPr/>
        </p:nvSpPr>
        <p:spPr>
          <a:xfrm>
            <a:off x="838200" y="1905506"/>
            <a:ext cx="8514144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Wie Jezus kent heeft zekerheid,</a:t>
            </a:r>
          </a:p>
          <a:p>
            <a:r>
              <a:rPr lang="nl-NL" sz="3200" dirty="0"/>
              <a:t>gelukkig, wie dat mag ervaren,</a:t>
            </a:r>
          </a:p>
          <a:p>
            <a:r>
              <a:rPr lang="nl-NL" sz="3200" dirty="0"/>
              <a:t>al blijft er in mijn leven strijd,</a:t>
            </a:r>
          </a:p>
          <a:p>
            <a:r>
              <a:rPr lang="nl-NL" sz="3200" dirty="0"/>
              <a:t>Hij zal me in Zijn hand bewaren.</a:t>
            </a:r>
          </a:p>
          <a:p>
            <a:r>
              <a:rPr lang="nl-NL" sz="3200" dirty="0"/>
              <a:t>Want Hij is heerlijk opgestaan,</a:t>
            </a:r>
          </a:p>
          <a:p>
            <a:r>
              <a:rPr lang="nl-NL" sz="3200" dirty="0"/>
              <a:t>de dood voor altijd overwonnen,</a:t>
            </a:r>
          </a:p>
          <a:p>
            <a:r>
              <a:rPr lang="nl-NL" sz="3200" dirty="0"/>
              <a:t>dat heeft Hij ook voor mij gedaan,</a:t>
            </a:r>
          </a:p>
          <a:p>
            <a:r>
              <a:rPr lang="nl-NL" sz="3200" dirty="0"/>
              <a:t>een nieuwe tijd is nu begonnen.</a:t>
            </a:r>
          </a:p>
          <a:p>
            <a:pPr algn="r"/>
            <a:endParaRPr lang="nl-NL" sz="2800" dirty="0">
              <a:solidFill>
                <a:srgbClr val="E983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5927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B1A78-03F1-18E3-7759-D5C44C8BB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634E7C-17A2-1157-4B31-4A2321C26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0872"/>
            <a:ext cx="10515600" cy="1325563"/>
          </a:xfrm>
        </p:spPr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Gedicht: Leven uit de opstanding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E53A380E-114D-DB92-98A8-338BC2D0F7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12503" y="0"/>
            <a:ext cx="3186213" cy="3186213"/>
          </a:xfrm>
          <a:prstGeom prst="ellipse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45C877DF-313A-EDC1-2AE0-749A11328679}"/>
              </a:ext>
            </a:extLst>
          </p:cNvPr>
          <p:cNvSpPr txBox="1"/>
          <p:nvPr/>
        </p:nvSpPr>
        <p:spPr>
          <a:xfrm>
            <a:off x="838200" y="1905506"/>
            <a:ext cx="8514144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Met Hem op weg, de toekomst in,</a:t>
            </a:r>
          </a:p>
          <a:p>
            <a:r>
              <a:rPr lang="nl-NL" sz="3200" dirty="0"/>
              <a:t>de wereld lokt aan alle zijden,</a:t>
            </a:r>
          </a:p>
          <a:p>
            <a:r>
              <a:rPr lang="nl-NL" sz="3200" dirty="0"/>
              <a:t>maar Jezus geeft je leven zin,</a:t>
            </a:r>
          </a:p>
          <a:p>
            <a:r>
              <a:rPr lang="nl-NL" sz="3200" dirty="0"/>
              <a:t>want Hij alleen kan ons bevrijden.</a:t>
            </a:r>
          </a:p>
          <a:p>
            <a:pPr algn="r"/>
            <a:endParaRPr lang="nl-NL" sz="2800" dirty="0">
              <a:solidFill>
                <a:srgbClr val="E98332"/>
              </a:solidFill>
            </a:endParaRPr>
          </a:p>
          <a:p>
            <a:pPr algn="r"/>
            <a:r>
              <a:rPr lang="nl-NL" sz="2800" dirty="0">
                <a:solidFill>
                  <a:srgbClr val="E98332"/>
                </a:solidFill>
              </a:rPr>
              <a:t>Gerrit ten Berge </a:t>
            </a:r>
          </a:p>
        </p:txBody>
      </p:sp>
    </p:spTree>
    <p:extLst>
      <p:ext uri="{BB962C8B-B14F-4D97-AF65-F5344CB8AC3E}">
        <p14:creationId xmlns:p14="http://schemas.microsoft.com/office/powerpoint/2010/main" val="11763033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2D898A-0B84-98E9-2650-C68F44ADB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F36DFC-1936-3D4A-548C-9FD81879A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Psalm 89:7 en 8 (OB)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C9CCDC57-A54F-F8DB-E22D-A3BC19195A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22096238-D456-86D4-0A74-4857B8943251}"/>
              </a:ext>
            </a:extLst>
          </p:cNvPr>
          <p:cNvSpPr txBox="1"/>
          <p:nvPr/>
        </p:nvSpPr>
        <p:spPr>
          <a:xfrm>
            <a:off x="347242" y="2021896"/>
            <a:ext cx="995422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dirty="0"/>
              <a:t>Hoe zalig is het volk, dat naar Uw klanken hoort!</a:t>
            </a:r>
          </a:p>
          <a:p>
            <a:r>
              <a:rPr lang="nl-NL" sz="2800" dirty="0"/>
              <a:t>Zij </a:t>
            </a:r>
            <a:r>
              <a:rPr lang="nl-NL" sz="2800" dirty="0" err="1"/>
              <a:t>wand'len</a:t>
            </a:r>
            <a:r>
              <a:rPr lang="nl-NL" sz="2800" dirty="0"/>
              <a:t>, HEER, in 't licht van 't </a:t>
            </a:r>
            <a:r>
              <a:rPr lang="nl-NL" sz="2800" dirty="0" err="1"/>
              <a:t>Godd'lijk</a:t>
            </a:r>
            <a:r>
              <a:rPr lang="nl-NL" sz="2800" dirty="0"/>
              <a:t> aanschijn voort;</a:t>
            </a:r>
          </a:p>
          <a:p>
            <a:r>
              <a:rPr lang="nl-NL" sz="2800" dirty="0"/>
              <a:t>Zij zullen in Uw naam zich al den dag verblijden;</a:t>
            </a:r>
          </a:p>
          <a:p>
            <a:r>
              <a:rPr lang="nl-NL" sz="2800" dirty="0"/>
              <a:t>Uw goedheid straalt hun toe; Uw macht schraagt hen in 't lijden;</a:t>
            </a:r>
          </a:p>
          <a:p>
            <a:r>
              <a:rPr lang="nl-NL" sz="2800" dirty="0"/>
              <a:t>Uw onbezweken trouw zal nooit hun val gedogen,</a:t>
            </a:r>
          </a:p>
          <a:p>
            <a:r>
              <a:rPr lang="nl-NL" sz="2800" dirty="0"/>
              <a:t>Maar Uw gerechtigheid hen naar Uw woord verhogen.</a:t>
            </a:r>
          </a:p>
        </p:txBody>
      </p:sp>
    </p:spTree>
    <p:extLst>
      <p:ext uri="{BB962C8B-B14F-4D97-AF65-F5344CB8AC3E}">
        <p14:creationId xmlns:p14="http://schemas.microsoft.com/office/powerpoint/2010/main" val="30834604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6F91BB-3CE1-D906-3CF0-D53A1CCEA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570867-3BAE-2BD7-3F7C-FF589DE72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Psalm 89:7 en 8 (OB)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B42E4BCB-6169-400F-41C7-BA3902FBFD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1A95A811-5EC9-6FF4-6B47-417FC159A217}"/>
              </a:ext>
            </a:extLst>
          </p:cNvPr>
          <p:cNvSpPr txBox="1"/>
          <p:nvPr/>
        </p:nvSpPr>
        <p:spPr>
          <a:xfrm>
            <a:off x="347242" y="2021896"/>
            <a:ext cx="995422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dirty="0"/>
              <a:t>Gij toch, Gij zijt hun roem, de kracht van hunne kracht;</a:t>
            </a:r>
          </a:p>
          <a:p>
            <a:r>
              <a:rPr lang="nl-NL" sz="2800" dirty="0"/>
              <a:t>Uw vrije gunst alleen wordt d' ere toegebracht;</a:t>
            </a:r>
          </a:p>
          <a:p>
            <a:r>
              <a:rPr lang="nl-NL" sz="2800" dirty="0"/>
              <a:t>Wij steken 't hoofd omhoog en zullen d' eerkroon dragen,</a:t>
            </a:r>
          </a:p>
          <a:p>
            <a:r>
              <a:rPr lang="nl-NL" sz="2800" dirty="0"/>
              <a:t>Door U, door U alleen, om 't eeuwig welbehagen;</a:t>
            </a:r>
          </a:p>
          <a:p>
            <a:r>
              <a:rPr lang="nl-NL" sz="2800" dirty="0"/>
              <a:t>Want God is ons ten schild in 't strijdperk van dit leven,</a:t>
            </a:r>
          </a:p>
          <a:p>
            <a:r>
              <a:rPr lang="nl-NL" sz="2800" dirty="0"/>
              <a:t>En onze Koning is van </a:t>
            </a:r>
            <a:r>
              <a:rPr lang="nl-NL" sz="2800" dirty="0" err="1"/>
              <a:t>Isrels</a:t>
            </a:r>
            <a:r>
              <a:rPr lang="nl-NL" sz="2800" dirty="0"/>
              <a:t> God gegeven.</a:t>
            </a:r>
          </a:p>
        </p:txBody>
      </p:sp>
    </p:spTree>
    <p:extLst>
      <p:ext uri="{BB962C8B-B14F-4D97-AF65-F5344CB8AC3E}">
        <p14:creationId xmlns:p14="http://schemas.microsoft.com/office/powerpoint/2010/main" val="28273047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20048-E5C7-31B9-1E83-26C50142D8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51FA92-98EA-1870-1511-9BAC01C8C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Psalm 89:7 en 8 (NB)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97A67D6F-1F32-3E6B-083C-FF43D2B508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FE1DB9A6-5128-D049-3D9C-AA945A77AB41}"/>
              </a:ext>
            </a:extLst>
          </p:cNvPr>
          <p:cNvSpPr txBox="1"/>
          <p:nvPr/>
        </p:nvSpPr>
        <p:spPr>
          <a:xfrm>
            <a:off x="347242" y="2021896"/>
            <a:ext cx="995422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dirty="0"/>
              <a:t>Hoe zalig is het volk dat U de lofzang zingt,</a:t>
            </a:r>
          </a:p>
          <a:p>
            <a:r>
              <a:rPr lang="nl-NL" sz="2800" dirty="0"/>
              <a:t>dat uitbreekt in gejuich als de bazuin weerklinkt.</a:t>
            </a:r>
          </a:p>
          <a:p>
            <a:r>
              <a:rPr lang="nl-NL" sz="2800" dirty="0"/>
              <a:t>Uw lichtend aangezicht zal altijd hen geleiden.</a:t>
            </a:r>
          </a:p>
          <a:p>
            <a:r>
              <a:rPr lang="nl-NL" sz="2800" dirty="0"/>
              <a:t>Zij zullen in uw naam zich dag aan dag verblijden,</a:t>
            </a:r>
          </a:p>
          <a:p>
            <a:r>
              <a:rPr lang="nl-NL" sz="2800" dirty="0"/>
              <a:t>zij gaan in vrede voort, zij </a:t>
            </a:r>
            <a:r>
              <a:rPr lang="nl-NL" sz="2800" dirty="0" err="1"/>
              <a:t>wandlen</a:t>
            </a:r>
            <a:r>
              <a:rPr lang="nl-NL" sz="2800" dirty="0"/>
              <a:t> voor uw ogen,</a:t>
            </a:r>
          </a:p>
          <a:p>
            <a:r>
              <a:rPr lang="nl-NL" sz="2800" dirty="0"/>
              <a:t>want uw rechtvaardigheid zal hen voorgoed verhogen.</a:t>
            </a:r>
          </a:p>
        </p:txBody>
      </p:sp>
    </p:spTree>
    <p:extLst>
      <p:ext uri="{BB962C8B-B14F-4D97-AF65-F5344CB8AC3E}">
        <p14:creationId xmlns:p14="http://schemas.microsoft.com/office/powerpoint/2010/main" val="377889106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E1C17F-BDFF-4916-1CA6-C74CBBFBE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9F51B2-2F44-2CA1-B0C9-6AE04DE89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Psalm 89:7 en 8 (NB)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56BBD898-D74C-EC79-FF7D-C86759A3D1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5B676C37-0CDE-57BB-8C7B-99AA9122A223}"/>
              </a:ext>
            </a:extLst>
          </p:cNvPr>
          <p:cNvSpPr txBox="1"/>
          <p:nvPr/>
        </p:nvSpPr>
        <p:spPr>
          <a:xfrm>
            <a:off x="347242" y="2021896"/>
            <a:ext cx="995422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dirty="0"/>
              <a:t>Gij, Heere, die de glans van onze sterkte zijt,</a:t>
            </a:r>
          </a:p>
          <a:p>
            <a:r>
              <a:rPr lang="nl-NL" sz="2800" dirty="0"/>
              <a:t>geeft luister aan uw volk, en hoge heerlijkheid.</a:t>
            </a:r>
          </a:p>
          <a:p>
            <a:r>
              <a:rPr lang="nl-NL" sz="2800" dirty="0"/>
              <a:t>Uw welgevallen doet ons grote dingen wagen</a:t>
            </a:r>
          </a:p>
          <a:p>
            <a:r>
              <a:rPr lang="nl-NL" sz="2800" dirty="0"/>
              <a:t>en met geheven hoofd de kroon der ere dragen.</a:t>
            </a:r>
          </a:p>
          <a:p>
            <a:r>
              <a:rPr lang="nl-NL" sz="2800" dirty="0"/>
              <a:t>Gij </a:t>
            </a:r>
            <a:r>
              <a:rPr lang="nl-NL" sz="2800" dirty="0" err="1"/>
              <a:t>Heilge</a:t>
            </a:r>
            <a:r>
              <a:rPr lang="nl-NL" sz="2800" dirty="0"/>
              <a:t> Israëls, Gij zelf hebt ons ten leven</a:t>
            </a:r>
          </a:p>
          <a:p>
            <a:r>
              <a:rPr lang="nl-NL" sz="2800" dirty="0"/>
              <a:t>een koning naar uw wil, een schild van heil gegeven.</a:t>
            </a:r>
          </a:p>
        </p:txBody>
      </p:sp>
    </p:spTree>
    <p:extLst>
      <p:ext uri="{BB962C8B-B14F-4D97-AF65-F5344CB8AC3E}">
        <p14:creationId xmlns:p14="http://schemas.microsoft.com/office/powerpoint/2010/main" val="40737902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4B4DE8-A29C-0E32-5969-79775D7D6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10">
            <a:extLst>
              <a:ext uri="{FF2B5EF4-FFF2-40B4-BE49-F238E27FC236}">
                <a16:creationId xmlns:a16="http://schemas.microsoft.com/office/drawing/2014/main" id="{6DC9705E-C57F-4623-34A9-575D2605E4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6A3663D-35C5-C181-033D-719C53DB9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nl-NL" sz="5400" dirty="0"/>
              <a:t>Lezen </a:t>
            </a:r>
          </a:p>
        </p:txBody>
      </p:sp>
      <p:sp>
        <p:nvSpPr>
          <p:cNvPr id="7" name="sketchy line">
            <a:extLst>
              <a:ext uri="{FF2B5EF4-FFF2-40B4-BE49-F238E27FC236}">
                <a16:creationId xmlns:a16="http://schemas.microsoft.com/office/drawing/2014/main" id="{BAA72D56-459A-C421-4F23-40176F15B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EB38131F-C0D1-315B-D743-62868F177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1 Johannes 5:11-20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006B0A4C-70C7-A460-CD4C-AE831ED2688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03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056641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83279B-3B40-E41E-CE52-A4FB4A907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BD31DC-0FE3-9A61-4415-72E33B2A3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Gedicht: De dag wordt donker 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43822473-456A-A074-F1C7-7BAA7C3CFA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12503" y="0"/>
            <a:ext cx="3186213" cy="3186213"/>
          </a:xfrm>
          <a:prstGeom prst="ellipse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9D5D902C-B8A1-8A7E-488E-EEC5258401A4}"/>
              </a:ext>
            </a:extLst>
          </p:cNvPr>
          <p:cNvSpPr txBox="1"/>
          <p:nvPr/>
        </p:nvSpPr>
        <p:spPr>
          <a:xfrm>
            <a:off x="838199" y="2206448"/>
            <a:ext cx="8352099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Want dood heerst waar het licht gesneuveld is,</a:t>
            </a:r>
          </a:p>
          <a:p>
            <a:r>
              <a:rPr lang="nl-NL" sz="3200" dirty="0"/>
              <a:t>schreeuw zonder antwoord, grenzeloos gemis.</a:t>
            </a:r>
          </a:p>
          <a:p>
            <a:r>
              <a:rPr lang="nl-NL" sz="3200" dirty="0"/>
              <a:t>Wat rest ons nog? De toekomst die ons wacht</a:t>
            </a:r>
          </a:p>
          <a:p>
            <a:r>
              <a:rPr lang="nl-NL" sz="3200" dirty="0"/>
              <a:t>bestaat uit troosteloze zwarte nacht.</a:t>
            </a:r>
          </a:p>
          <a:p>
            <a:r>
              <a:rPr lang="nl-NL" sz="3200" dirty="0"/>
              <a:t>De oeverloze chaos van weleer:</a:t>
            </a:r>
          </a:p>
          <a:p>
            <a:r>
              <a:rPr lang="nl-NL" sz="3200" dirty="0"/>
              <a:t>Je kijkt omhoog, er is geen hemel meer.</a:t>
            </a:r>
          </a:p>
          <a:p>
            <a:endParaRPr lang="nl-NL" sz="3200" dirty="0"/>
          </a:p>
          <a:p>
            <a:pPr algn="r"/>
            <a:r>
              <a:rPr lang="nl-NL" sz="3200" dirty="0">
                <a:solidFill>
                  <a:srgbClr val="E98332"/>
                </a:solidFill>
              </a:rPr>
              <a:t>Joke Verweerd</a:t>
            </a:r>
          </a:p>
        </p:txBody>
      </p:sp>
    </p:spTree>
    <p:extLst>
      <p:ext uri="{BB962C8B-B14F-4D97-AF65-F5344CB8AC3E}">
        <p14:creationId xmlns:p14="http://schemas.microsoft.com/office/powerpoint/2010/main" val="24438076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21C20-BFF3-ACDD-BFD3-F3981680A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9900AC-6914-DC15-7FDA-00999E2C3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Omdat Hij leeft 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3A1C021C-CC66-5345-561D-36CF1322EA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331199A1-996D-FD80-614C-E4C58C9F8861}"/>
              </a:ext>
            </a:extLst>
          </p:cNvPr>
          <p:cNvSpPr txBox="1"/>
          <p:nvPr/>
        </p:nvSpPr>
        <p:spPr>
          <a:xfrm>
            <a:off x="838200" y="1825127"/>
            <a:ext cx="852571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Omdat Hij leeft</a:t>
            </a:r>
          </a:p>
          <a:p>
            <a:r>
              <a:rPr lang="nl-NL" sz="3200" dirty="0"/>
              <a:t>Ben ik niet bang voor morgen</a:t>
            </a:r>
          </a:p>
          <a:p>
            <a:r>
              <a:rPr lang="nl-NL" sz="3200" dirty="0"/>
              <a:t>Omdat Hij leeft</a:t>
            </a:r>
          </a:p>
          <a:p>
            <a:r>
              <a:rPr lang="nl-NL" sz="3200" dirty="0"/>
              <a:t>Mijn angst is weg</a:t>
            </a:r>
          </a:p>
          <a:p>
            <a:r>
              <a:rPr lang="nl-NL" sz="3200" dirty="0"/>
              <a:t>Omdat ik weet</a:t>
            </a:r>
          </a:p>
          <a:p>
            <a:r>
              <a:rPr lang="nl-NL" sz="3200" dirty="0"/>
              <a:t>Hij heeft de toekomst</a:t>
            </a:r>
          </a:p>
          <a:p>
            <a:r>
              <a:rPr lang="nl-NL" sz="3200" dirty="0"/>
              <a:t>En het leven is</a:t>
            </a:r>
          </a:p>
          <a:p>
            <a:r>
              <a:rPr lang="nl-NL" sz="3200" dirty="0"/>
              <a:t>Het leven waard</a:t>
            </a:r>
          </a:p>
          <a:p>
            <a:r>
              <a:rPr lang="nl-NL" sz="3200" dirty="0"/>
              <a:t>Omdat Hij leeft</a:t>
            </a:r>
          </a:p>
        </p:txBody>
      </p:sp>
    </p:spTree>
    <p:extLst>
      <p:ext uri="{BB962C8B-B14F-4D97-AF65-F5344CB8AC3E}">
        <p14:creationId xmlns:p14="http://schemas.microsoft.com/office/powerpoint/2010/main" val="3795653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E34DA-7268-13AB-184B-BCEEB81F2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78DC3F-7030-EB39-2166-4394F728B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Omdat Hij leeft 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FE0876EC-7E17-7975-D02D-B6B7EC013B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57EFB7DF-569C-DA79-5639-99ECA1605C88}"/>
              </a:ext>
            </a:extLst>
          </p:cNvPr>
          <p:cNvSpPr txBox="1"/>
          <p:nvPr/>
        </p:nvSpPr>
        <p:spPr>
          <a:xfrm>
            <a:off x="838200" y="1825127"/>
            <a:ext cx="852571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Omdat Hij leeft</a:t>
            </a:r>
          </a:p>
          <a:p>
            <a:r>
              <a:rPr lang="nl-NL" sz="3200" dirty="0"/>
              <a:t>Ben ik niet bang voor morgen</a:t>
            </a:r>
          </a:p>
          <a:p>
            <a:r>
              <a:rPr lang="nl-NL" sz="3200" dirty="0"/>
              <a:t>Omdat Hij leeft</a:t>
            </a:r>
          </a:p>
          <a:p>
            <a:r>
              <a:rPr lang="nl-NL" sz="3200" dirty="0"/>
              <a:t>Mijn angst is weg</a:t>
            </a:r>
          </a:p>
          <a:p>
            <a:r>
              <a:rPr lang="nl-NL" sz="3200" dirty="0"/>
              <a:t>Omdat ik weet</a:t>
            </a:r>
          </a:p>
          <a:p>
            <a:r>
              <a:rPr lang="nl-NL" sz="3200" dirty="0"/>
              <a:t>Hij heeft de toekomst</a:t>
            </a:r>
          </a:p>
          <a:p>
            <a:r>
              <a:rPr lang="nl-NL" sz="3200" dirty="0"/>
              <a:t>En het leven is</a:t>
            </a:r>
          </a:p>
          <a:p>
            <a:r>
              <a:rPr lang="nl-NL" sz="3200" dirty="0"/>
              <a:t>Het leven waard</a:t>
            </a:r>
          </a:p>
          <a:p>
            <a:r>
              <a:rPr lang="nl-NL" sz="3200" dirty="0"/>
              <a:t>Omdat Hij leeft</a:t>
            </a:r>
          </a:p>
        </p:txBody>
      </p:sp>
    </p:spTree>
    <p:extLst>
      <p:ext uri="{BB962C8B-B14F-4D97-AF65-F5344CB8AC3E}">
        <p14:creationId xmlns:p14="http://schemas.microsoft.com/office/powerpoint/2010/main" val="265866283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91AD7A-C73C-76F7-CF89-34F6BBEC5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02EB41-A713-34C7-8AF1-A2F11E904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Omdat Hij leeft 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1EA91157-99FC-B3E6-8FA8-51038ACBAF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8E536748-FAC6-F2C0-F9B4-2FEF2E7EEF84}"/>
              </a:ext>
            </a:extLst>
          </p:cNvPr>
          <p:cNvSpPr txBox="1"/>
          <p:nvPr/>
        </p:nvSpPr>
        <p:spPr>
          <a:xfrm>
            <a:off x="838200" y="1801977"/>
            <a:ext cx="852571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Omdat Hij leeft</a:t>
            </a:r>
          </a:p>
          <a:p>
            <a:r>
              <a:rPr lang="nl-NL" sz="3200" dirty="0"/>
              <a:t>Ben ik niet bang voor morgen</a:t>
            </a:r>
          </a:p>
          <a:p>
            <a:r>
              <a:rPr lang="nl-NL" sz="3200" dirty="0"/>
              <a:t>Omdat Hij leeft</a:t>
            </a:r>
          </a:p>
          <a:p>
            <a:r>
              <a:rPr lang="nl-NL" sz="3200" dirty="0"/>
              <a:t>Mijn angst is weg</a:t>
            </a:r>
          </a:p>
          <a:p>
            <a:r>
              <a:rPr lang="nl-NL" sz="3200" dirty="0"/>
              <a:t>Omdat ik weet</a:t>
            </a:r>
          </a:p>
          <a:p>
            <a:r>
              <a:rPr lang="nl-NL" sz="3200" dirty="0"/>
              <a:t>Hij heeft de toekomst</a:t>
            </a:r>
          </a:p>
          <a:p>
            <a:r>
              <a:rPr lang="nl-NL" sz="3200" dirty="0"/>
              <a:t>En het leven is Het leven waard Omdat Hij leeft</a:t>
            </a:r>
          </a:p>
          <a:p>
            <a:r>
              <a:rPr lang="nl-NL" sz="3200" dirty="0"/>
              <a:t>En het leven is Het leven waard Omdat Hij leeft</a:t>
            </a:r>
          </a:p>
          <a:p>
            <a:r>
              <a:rPr lang="nl-NL" sz="3200" dirty="0"/>
              <a:t>En het leven is Het leven waard Omdat Hij leeft</a:t>
            </a:r>
          </a:p>
        </p:txBody>
      </p:sp>
    </p:spTree>
    <p:extLst>
      <p:ext uri="{BB962C8B-B14F-4D97-AF65-F5344CB8AC3E}">
        <p14:creationId xmlns:p14="http://schemas.microsoft.com/office/powerpoint/2010/main" val="377374056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7CDC03-B7B0-16E6-052E-D735F50175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9DBBDB-30E9-F213-C4D3-349531A17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Psalm 150:1, 2 en 3 (OB)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B66F4961-A4EE-8CD2-D859-900C4A69EA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73F373EF-EBDD-7D53-8B4E-F424622EEC7F}"/>
              </a:ext>
            </a:extLst>
          </p:cNvPr>
          <p:cNvSpPr txBox="1"/>
          <p:nvPr/>
        </p:nvSpPr>
        <p:spPr>
          <a:xfrm>
            <a:off x="838200" y="1825127"/>
            <a:ext cx="8525719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Looft God, looft Zijn naam alom;</a:t>
            </a:r>
          </a:p>
          <a:p>
            <a:r>
              <a:rPr lang="nl-NL" sz="3200" dirty="0"/>
              <a:t>Looft Hem in Zijn heiligdom;</a:t>
            </a:r>
          </a:p>
          <a:p>
            <a:r>
              <a:rPr lang="nl-NL" sz="3200" dirty="0"/>
              <a:t>Looft des HEEREN grote macht,</a:t>
            </a:r>
          </a:p>
          <a:p>
            <a:r>
              <a:rPr lang="nl-NL" sz="3200" dirty="0"/>
              <a:t>In den hemel Zijner kracht;</a:t>
            </a:r>
          </a:p>
          <a:p>
            <a:r>
              <a:rPr lang="nl-NL" sz="3200" dirty="0"/>
              <a:t>Looft Hem, om Zijn mogendheden,</a:t>
            </a:r>
          </a:p>
          <a:p>
            <a:r>
              <a:rPr lang="nl-NL" sz="3200" dirty="0"/>
              <a:t>Looft Hem, naar zo menig blijk</a:t>
            </a:r>
          </a:p>
          <a:p>
            <a:r>
              <a:rPr lang="nl-NL" sz="3200" dirty="0"/>
              <a:t>Van Zijn heerlijk koninkrijk,</a:t>
            </a:r>
          </a:p>
          <a:p>
            <a:r>
              <a:rPr lang="nl-NL" sz="3200" dirty="0"/>
              <a:t>Voor Zijn troon en hier beneden.</a:t>
            </a:r>
          </a:p>
        </p:txBody>
      </p:sp>
    </p:spTree>
    <p:extLst>
      <p:ext uri="{BB962C8B-B14F-4D97-AF65-F5344CB8AC3E}">
        <p14:creationId xmlns:p14="http://schemas.microsoft.com/office/powerpoint/2010/main" val="426654605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8BC59F-1BB2-A42A-7454-B475ECCAD0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A1A725-8C04-358E-CDD3-BC3DE502E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Psalm 150:1, 2 en 3 (OB)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93869719-1748-4297-60D2-5318987208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F682C3E7-4889-790E-0A4F-DF6B170EF566}"/>
              </a:ext>
            </a:extLst>
          </p:cNvPr>
          <p:cNvSpPr txBox="1"/>
          <p:nvPr/>
        </p:nvSpPr>
        <p:spPr>
          <a:xfrm>
            <a:off x="838200" y="1825127"/>
            <a:ext cx="852571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Looft God, met </a:t>
            </a:r>
            <a:r>
              <a:rPr lang="nl-NL" sz="3200" dirty="0" err="1"/>
              <a:t>bazuingeklank</a:t>
            </a:r>
            <a:r>
              <a:rPr lang="nl-NL" sz="3200" dirty="0"/>
              <a:t>;</a:t>
            </a:r>
          </a:p>
          <a:p>
            <a:r>
              <a:rPr lang="nl-NL" sz="3200" dirty="0"/>
              <a:t>Geeft Hem eer, bewijst Hem dank;</a:t>
            </a:r>
          </a:p>
          <a:p>
            <a:r>
              <a:rPr lang="nl-NL" sz="3200" dirty="0"/>
              <a:t>Looft Hem, met de harp en luit;</a:t>
            </a:r>
          </a:p>
          <a:p>
            <a:r>
              <a:rPr lang="nl-NL" sz="3200" dirty="0"/>
              <a:t>Looft Hem, met de trom en fluit;</a:t>
            </a:r>
          </a:p>
          <a:p>
            <a:r>
              <a:rPr lang="nl-NL" sz="3200" dirty="0"/>
              <a:t>Looft Hem, op uw blijde snaren;</a:t>
            </a:r>
          </a:p>
          <a:p>
            <a:r>
              <a:rPr lang="nl-NL" sz="3200" dirty="0"/>
              <a:t>Laat zich 't orgel overal</a:t>
            </a:r>
          </a:p>
          <a:p>
            <a:r>
              <a:rPr lang="nl-NL" sz="3200" dirty="0"/>
              <a:t>Bij het juichend vreugdgeschal,</a:t>
            </a:r>
          </a:p>
          <a:p>
            <a:r>
              <a:rPr lang="nl-NL" sz="3200" dirty="0"/>
              <a:t>Tot des HEEREN glorie, paren.</a:t>
            </a:r>
          </a:p>
          <a:p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123691340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A1C823-970F-2713-28E7-6AE097C28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20BC21-B217-6EAA-227C-2F75828C3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Psalm 150:1, 2 en 3 (OB)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2738EDEF-095A-A87B-C277-D66CC77E3E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336A4488-A61D-3C0B-C232-A613E3A73476}"/>
              </a:ext>
            </a:extLst>
          </p:cNvPr>
          <p:cNvSpPr txBox="1"/>
          <p:nvPr/>
        </p:nvSpPr>
        <p:spPr>
          <a:xfrm>
            <a:off x="838200" y="1825127"/>
            <a:ext cx="852571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Looft God, naar Zijn hoog bevel,</a:t>
            </a:r>
          </a:p>
          <a:p>
            <a:r>
              <a:rPr lang="nl-NL" sz="3200" dirty="0"/>
              <a:t>Met het klinkend </a:t>
            </a:r>
            <a:r>
              <a:rPr lang="nl-NL" sz="3200" dirty="0" err="1"/>
              <a:t>cimbelspel</a:t>
            </a:r>
            <a:r>
              <a:rPr lang="nl-NL" sz="3200" dirty="0"/>
              <a:t>;</a:t>
            </a:r>
          </a:p>
          <a:p>
            <a:r>
              <a:rPr lang="nl-NL" sz="3200" dirty="0"/>
              <a:t>Looft Hem, op het schel metaal</a:t>
            </a:r>
          </a:p>
          <a:p>
            <a:r>
              <a:rPr lang="nl-NL" sz="3200" dirty="0"/>
              <a:t>Van de vrolijke cimbaal;</a:t>
            </a:r>
          </a:p>
          <a:p>
            <a:r>
              <a:rPr lang="nl-NL" sz="3200" dirty="0"/>
              <a:t>Looft den HEER; elk moet Hem eren,</a:t>
            </a:r>
          </a:p>
          <a:p>
            <a:r>
              <a:rPr lang="nl-NL" sz="3200" dirty="0"/>
              <a:t>Al wat geest en adem heeft;</a:t>
            </a:r>
          </a:p>
          <a:p>
            <a:r>
              <a:rPr lang="nl-NL" sz="3200" dirty="0"/>
              <a:t>Looft den HEER, die eeuwig leeft;</a:t>
            </a:r>
          </a:p>
          <a:p>
            <a:r>
              <a:rPr lang="nl-NL" sz="3200" dirty="0"/>
              <a:t>Looft verheugd den HEER der heren!</a:t>
            </a:r>
          </a:p>
          <a:p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275359753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D56ED-C0B4-A13C-A85B-8F391FC40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CEACE2-8601-B1A5-5D30-FABFD21D3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Psalm 150:1 en 2 (NB)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3343981F-76C7-A108-C902-A216E52F44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91DF4A8D-8DA9-6DD5-943B-42F9BDFFCAD0}"/>
              </a:ext>
            </a:extLst>
          </p:cNvPr>
          <p:cNvSpPr txBox="1"/>
          <p:nvPr/>
        </p:nvSpPr>
        <p:spPr>
          <a:xfrm>
            <a:off x="838200" y="1825127"/>
            <a:ext cx="8525719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Looft God, looft Hem overal.</a:t>
            </a:r>
          </a:p>
          <a:p>
            <a:r>
              <a:rPr lang="nl-NL" sz="3200" dirty="0"/>
              <a:t>Looft de Koning van 't heelal</a:t>
            </a:r>
          </a:p>
          <a:p>
            <a:r>
              <a:rPr lang="nl-NL" sz="3200" dirty="0"/>
              <a:t>om zijn wonderbare macht,</a:t>
            </a:r>
          </a:p>
          <a:p>
            <a:r>
              <a:rPr lang="nl-NL" sz="3200" dirty="0"/>
              <a:t>om de heerlijkheid en kracht</a:t>
            </a:r>
          </a:p>
          <a:p>
            <a:r>
              <a:rPr lang="nl-NL" sz="3200" dirty="0"/>
              <a:t>van zijn naam en eeuwig wezen.</a:t>
            </a:r>
          </a:p>
          <a:p>
            <a:r>
              <a:rPr lang="nl-NL" sz="3200" dirty="0"/>
              <a:t>Looft de daden, groot en goed,</a:t>
            </a:r>
          </a:p>
          <a:p>
            <a:r>
              <a:rPr lang="nl-NL" sz="3200" dirty="0"/>
              <a:t>die Hij triomferend doet.</a:t>
            </a:r>
          </a:p>
          <a:p>
            <a:r>
              <a:rPr lang="nl-NL" sz="3200" dirty="0"/>
              <a:t>Hem zij eer, Hij zij geprezen.</a:t>
            </a:r>
          </a:p>
          <a:p>
            <a:endParaRPr lang="nl-NL" sz="3200" dirty="0"/>
          </a:p>
          <a:p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208152361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00EDF-4BDE-B98D-66B9-B3D27999F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13E00E-9147-602E-768F-319155853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Psalm 150:1 en 2 (NB)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58942ED9-4B94-62C3-D0D0-ED2B3EA435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7EC8DF39-9085-A29F-DD84-FD142A3F6E29}"/>
              </a:ext>
            </a:extLst>
          </p:cNvPr>
          <p:cNvSpPr txBox="1"/>
          <p:nvPr/>
        </p:nvSpPr>
        <p:spPr>
          <a:xfrm>
            <a:off x="838200" y="1825127"/>
            <a:ext cx="8525719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Hef, bazuin, uw gouden stem,</a:t>
            </a:r>
          </a:p>
          <a:p>
            <a:r>
              <a:rPr lang="nl-NL" sz="3200" dirty="0"/>
              <a:t>harp en fluit, verheerlijkt Hem !</a:t>
            </a:r>
          </a:p>
          <a:p>
            <a:r>
              <a:rPr lang="nl-NL" sz="3200" dirty="0" err="1"/>
              <a:t>Cither</a:t>
            </a:r>
            <a:r>
              <a:rPr lang="nl-NL" sz="3200" dirty="0"/>
              <a:t>, cimbel, tamboerijn,</a:t>
            </a:r>
          </a:p>
          <a:p>
            <a:r>
              <a:rPr lang="nl-NL" sz="3200" dirty="0"/>
              <a:t>laat uw maat de maatslag zijn</a:t>
            </a:r>
          </a:p>
          <a:p>
            <a:r>
              <a:rPr lang="nl-NL" sz="3200" dirty="0"/>
              <a:t>van Gods ongemeten wezen,</a:t>
            </a:r>
          </a:p>
          <a:p>
            <a:r>
              <a:rPr lang="nl-NL" sz="3200" dirty="0"/>
              <a:t>opdat </a:t>
            </a:r>
            <a:r>
              <a:rPr lang="nl-NL" sz="3200" dirty="0" err="1"/>
              <a:t>zinge</a:t>
            </a:r>
            <a:r>
              <a:rPr lang="nl-NL" sz="3200" dirty="0"/>
              <a:t> al wat leeft,</a:t>
            </a:r>
          </a:p>
          <a:p>
            <a:r>
              <a:rPr lang="nl-NL" sz="3200" dirty="0" err="1"/>
              <a:t>juiche</a:t>
            </a:r>
            <a:r>
              <a:rPr lang="nl-NL" sz="3200" dirty="0"/>
              <a:t> al wat adem heeft</a:t>
            </a:r>
          </a:p>
          <a:p>
            <a:r>
              <a:rPr lang="nl-NL" sz="3200" dirty="0"/>
              <a:t>tot Gods eer. Hij zij geprezen.</a:t>
            </a:r>
          </a:p>
          <a:p>
            <a:endParaRPr lang="nl-NL" sz="3200" dirty="0"/>
          </a:p>
          <a:p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121162945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EB859F-5C4C-DE80-A52B-4B317B7E7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6230E517-2BAD-6D08-6945-7BBEDE367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CA19C2A7-BA88-0341-3455-4F98B886AFF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6055" b="27695"/>
          <a:stretch>
            <a:fillRect/>
          </a:stretch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4" name="Rectangle 10">
            <a:extLst>
              <a:ext uri="{FF2B5EF4-FFF2-40B4-BE49-F238E27FC236}">
                <a16:creationId xmlns:a16="http://schemas.microsoft.com/office/drawing/2014/main" id="{484E0224-79F8-4DFF-EF43-F268582005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0EA22CB-6BCF-0125-EA07-B86041D69A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3752" y="4977115"/>
            <a:ext cx="10058400" cy="145053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nl-NL" sz="4400" b="1" dirty="0">
                <a:solidFill>
                  <a:srgbClr val="E983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Paasprogramma 2026 </a:t>
            </a:r>
          </a:p>
          <a:p>
            <a:r>
              <a:rPr lang="nl-NL" sz="4400" b="1" dirty="0" err="1">
                <a:solidFill>
                  <a:srgbClr val="E983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CGK-Vrouw</a:t>
            </a:r>
            <a:r>
              <a:rPr lang="nl-NL" sz="4400" b="1" dirty="0">
                <a:solidFill>
                  <a:srgbClr val="E983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30341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7D0B76-34E4-5E6E-4B17-C5359C9DB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Psalm 143:1, 4, 11 (OB) 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AB741FBD-1509-0A5C-27A5-AEB629AD92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91A21E2B-CC33-9ED3-C318-AEFC45C7AECA}"/>
              </a:ext>
            </a:extLst>
          </p:cNvPr>
          <p:cNvSpPr txBox="1"/>
          <p:nvPr/>
        </p:nvSpPr>
        <p:spPr>
          <a:xfrm>
            <a:off x="838199" y="2172368"/>
            <a:ext cx="729880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O HEER, wil mijn gebeden horen;</a:t>
            </a:r>
          </a:p>
          <a:p>
            <a:r>
              <a:rPr lang="nl-NL" sz="3200" dirty="0"/>
              <a:t>Neig tot mijn smeken gunstig' oren;</a:t>
            </a:r>
          </a:p>
          <a:p>
            <a:r>
              <a:rPr lang="nl-NL" sz="3200" dirty="0"/>
              <a:t>Verhoor m', o Oppermajesteit,</a:t>
            </a:r>
          </a:p>
          <a:p>
            <a:r>
              <a:rPr lang="nl-NL" sz="3200" dirty="0"/>
              <a:t>Om Uwe trouw, aan mij gezworen;</a:t>
            </a:r>
          </a:p>
          <a:p>
            <a:r>
              <a:rPr lang="nl-NL" sz="3200" dirty="0"/>
              <a:t>Verhoor m' om Uw gerechtigheid.</a:t>
            </a:r>
          </a:p>
        </p:txBody>
      </p:sp>
    </p:spTree>
    <p:extLst>
      <p:ext uri="{BB962C8B-B14F-4D97-AF65-F5344CB8AC3E}">
        <p14:creationId xmlns:p14="http://schemas.microsoft.com/office/powerpoint/2010/main" val="502641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156D0-B421-A74C-6EE5-A2D0E97A8E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95D0B8-3B67-3222-AB46-620698965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Psalm 143:1, 4, 11 (OB) 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2BCB562C-0808-C073-A585-199375897C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73FD552D-C2C6-0D0A-FF23-8E2BDC8A0F23}"/>
              </a:ext>
            </a:extLst>
          </p:cNvPr>
          <p:cNvSpPr txBox="1"/>
          <p:nvPr/>
        </p:nvSpPr>
        <p:spPr>
          <a:xfrm>
            <a:off x="838199" y="2172368"/>
            <a:ext cx="729880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Dit overstelpt mijn geest met rouwe;</a:t>
            </a:r>
          </a:p>
          <a:p>
            <a:r>
              <a:rPr lang="nl-NL" sz="3200" dirty="0"/>
              <a:t>Als ik mijn deerlijk lot </a:t>
            </a:r>
            <a:r>
              <a:rPr lang="nl-NL" sz="3200" dirty="0" err="1"/>
              <a:t>beschouwe</a:t>
            </a:r>
            <a:r>
              <a:rPr lang="nl-NL" sz="3200" dirty="0"/>
              <a:t>,</a:t>
            </a:r>
          </a:p>
          <a:p>
            <a:r>
              <a:rPr lang="nl-NL" sz="3200" dirty="0"/>
              <a:t>Bezwijkt mijn </a:t>
            </a:r>
            <a:r>
              <a:rPr lang="nl-NL" sz="3200" dirty="0" err="1"/>
              <a:t>afgefolterd</a:t>
            </a:r>
            <a:r>
              <a:rPr lang="nl-NL" sz="3200" dirty="0"/>
              <a:t> hart.</a:t>
            </a:r>
          </a:p>
          <a:p>
            <a:r>
              <a:rPr lang="nl-NL" sz="3200" dirty="0"/>
              <a:t>Gij weet, dat ik op U betrouwe;</a:t>
            </a:r>
          </a:p>
          <a:p>
            <a:r>
              <a:rPr lang="nl-NL" sz="3200" dirty="0"/>
              <a:t>Algoede God, genees mijn smart.</a:t>
            </a:r>
          </a:p>
        </p:txBody>
      </p:sp>
    </p:spTree>
    <p:extLst>
      <p:ext uri="{BB962C8B-B14F-4D97-AF65-F5344CB8AC3E}">
        <p14:creationId xmlns:p14="http://schemas.microsoft.com/office/powerpoint/2010/main" val="3503782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02667-20B0-76F7-9B41-BD51D9D79D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968C12-AFFE-33FF-5594-32ACA3927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Psalm 143:1, 4, 11 (OB) 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1A8FCD07-5D37-7AC6-6636-7E84EAFCA6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0F284224-2737-15DA-DFAA-1A8DDB2C8DC0}"/>
              </a:ext>
            </a:extLst>
          </p:cNvPr>
          <p:cNvSpPr txBox="1"/>
          <p:nvPr/>
        </p:nvSpPr>
        <p:spPr>
          <a:xfrm>
            <a:off x="838199" y="2172368"/>
            <a:ext cx="729880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Laat Uwe gunst mij niet begeven;</a:t>
            </a:r>
          </a:p>
          <a:p>
            <a:r>
              <a:rPr lang="nl-NL" sz="3200" dirty="0"/>
              <a:t>Schenk mij, om </a:t>
            </a:r>
            <a:r>
              <a:rPr lang="nl-NL" sz="3200" dirty="0" err="1"/>
              <a:t>Uwes</a:t>
            </a:r>
            <a:r>
              <a:rPr lang="nl-NL" sz="3200" dirty="0"/>
              <a:t> </a:t>
            </a:r>
            <a:r>
              <a:rPr lang="nl-NL" sz="3200" dirty="0" err="1"/>
              <a:t>naams</a:t>
            </a:r>
            <a:r>
              <a:rPr lang="nl-NL" sz="3200" dirty="0"/>
              <a:t> wil, leven.</a:t>
            </a:r>
          </a:p>
          <a:p>
            <a:r>
              <a:rPr lang="nl-NL" sz="3200" dirty="0"/>
              <a:t>Laat mijne ziel, die tot U schreit,</a:t>
            </a:r>
          </a:p>
          <a:p>
            <a:r>
              <a:rPr lang="nl-NL" sz="3200" dirty="0"/>
              <a:t>Van haar benauwdheid zijn ontheven;</a:t>
            </a:r>
          </a:p>
          <a:p>
            <a:r>
              <a:rPr lang="nl-NL" sz="3200" dirty="0"/>
              <a:t>Red mij om Uw gerechtigheid.</a:t>
            </a:r>
          </a:p>
        </p:txBody>
      </p:sp>
    </p:spTree>
    <p:extLst>
      <p:ext uri="{BB962C8B-B14F-4D97-AF65-F5344CB8AC3E}">
        <p14:creationId xmlns:p14="http://schemas.microsoft.com/office/powerpoint/2010/main" val="1433033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4B3DAA-2633-65E2-F6AA-D18E3C715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47ABFF-BD0D-05A5-EB19-3C1C6FF18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Psalm 143:1, 2, 4 (NB) 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5DBEF996-2592-5E2C-2178-9B594175CB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640475CB-BB7B-6BA1-4FBD-0DD66728AA11}"/>
              </a:ext>
            </a:extLst>
          </p:cNvPr>
          <p:cNvSpPr txBox="1"/>
          <p:nvPr/>
        </p:nvSpPr>
        <p:spPr>
          <a:xfrm>
            <a:off x="838199" y="2172368"/>
            <a:ext cx="729880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O Heere, hoor naar mijn gebeden,</a:t>
            </a:r>
          </a:p>
          <a:p>
            <a:r>
              <a:rPr lang="nl-NL" sz="3200" dirty="0"/>
              <a:t>zie mij als smeekling tot U treden,</a:t>
            </a:r>
          </a:p>
          <a:p>
            <a:r>
              <a:rPr lang="nl-NL" sz="3200" dirty="0"/>
              <a:t>verhoor mij, God, die trouw betoont,</a:t>
            </a:r>
          </a:p>
          <a:p>
            <a:r>
              <a:rPr lang="nl-NL" sz="3200" dirty="0"/>
              <a:t>die ieder richt naar recht en reden,</a:t>
            </a:r>
          </a:p>
          <a:p>
            <a:r>
              <a:rPr lang="nl-NL" sz="3200" dirty="0"/>
              <a:t>die boven ons als koning troont.</a:t>
            </a:r>
          </a:p>
        </p:txBody>
      </p:sp>
    </p:spTree>
    <p:extLst>
      <p:ext uri="{BB962C8B-B14F-4D97-AF65-F5344CB8AC3E}">
        <p14:creationId xmlns:p14="http://schemas.microsoft.com/office/powerpoint/2010/main" val="1499034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045D45-120F-B7A7-56C6-A3A6FA1DD0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69E61E-FEAA-62CC-05A0-B09F254CE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E98332"/>
                </a:solidFill>
              </a:rPr>
              <a:t>Zingen: Psalm 143:1, 2, 4 (NB) 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A96F7A50-2EF0-1441-0A12-5582798273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4701" y="3312194"/>
            <a:ext cx="3545806" cy="3545806"/>
          </a:xfrm>
          <a:prstGeom prst="teardrop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CB92A4B1-5A11-9F31-6D30-7C4E47C6C2E6}"/>
              </a:ext>
            </a:extLst>
          </p:cNvPr>
          <p:cNvSpPr txBox="1"/>
          <p:nvPr/>
        </p:nvSpPr>
        <p:spPr>
          <a:xfrm>
            <a:off x="838199" y="2172368"/>
            <a:ext cx="729880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/>
              <a:t>Ik nader U, het hoofd gebogen.</a:t>
            </a:r>
          </a:p>
          <a:p>
            <a:r>
              <a:rPr lang="nl-NL" sz="3200" dirty="0"/>
              <a:t>Gij kunt, o Heer, geen kwaad gedogen,</a:t>
            </a:r>
          </a:p>
          <a:p>
            <a:r>
              <a:rPr lang="nl-NL" sz="3200" dirty="0"/>
              <a:t>ga met uw knecht niet in 't gericht,</a:t>
            </a:r>
          </a:p>
          <a:p>
            <a:r>
              <a:rPr lang="nl-NL" sz="3200" dirty="0"/>
              <a:t>doe hem niet weg van voor uw ogen;</a:t>
            </a:r>
          </a:p>
          <a:p>
            <a:r>
              <a:rPr lang="nl-NL" sz="3200" dirty="0"/>
              <a:t>wie is rechtvaardig in uw licht?</a:t>
            </a:r>
          </a:p>
        </p:txBody>
      </p:sp>
    </p:spTree>
    <p:extLst>
      <p:ext uri="{BB962C8B-B14F-4D97-AF65-F5344CB8AC3E}">
        <p14:creationId xmlns:p14="http://schemas.microsoft.com/office/powerpoint/2010/main" val="413006234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2430</Words>
  <Application>Microsoft Office PowerPoint</Application>
  <PresentationFormat>Breedbeeld</PresentationFormat>
  <Paragraphs>332</Paragraphs>
  <Slides>48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48</vt:i4>
      </vt:variant>
    </vt:vector>
  </HeadingPairs>
  <TitlesOfParts>
    <vt:vector size="53" baseType="lpstr">
      <vt:lpstr>Aptos</vt:lpstr>
      <vt:lpstr>Aptos Display</vt:lpstr>
      <vt:lpstr>Arial</vt:lpstr>
      <vt:lpstr>Calibri</vt:lpstr>
      <vt:lpstr>Kantoorthema</vt:lpstr>
      <vt:lpstr>PowerPoint-presentatie</vt:lpstr>
      <vt:lpstr>Lezen </vt:lpstr>
      <vt:lpstr>Gedicht: De dag wordt donker </vt:lpstr>
      <vt:lpstr>Gedicht: De dag wordt donker </vt:lpstr>
      <vt:lpstr>Zingen: Psalm 143:1, 4, 11 (OB) </vt:lpstr>
      <vt:lpstr>Zingen: Psalm 143:1, 4, 11 (OB) </vt:lpstr>
      <vt:lpstr>Zingen: Psalm 143:1, 4, 11 (OB) </vt:lpstr>
      <vt:lpstr>Zingen: Psalm 143:1, 2, 4 (NB) </vt:lpstr>
      <vt:lpstr>Zingen: Psalm 143:1, 2, 4 (NB) </vt:lpstr>
      <vt:lpstr>Zingen: Psalm 143:1, 2, 4 (NB) </vt:lpstr>
      <vt:lpstr>Lezen </vt:lpstr>
      <vt:lpstr>Gedicht: Waarom zoudt u sterven? (Ezechiël 18:23-32)</vt:lpstr>
      <vt:lpstr>Gedicht: Waarom zoudt u sterven? (Ezechiël 18:23-32)</vt:lpstr>
      <vt:lpstr>Zingen: Leer mij o Heer’, Uw lijden recht betrachten </vt:lpstr>
      <vt:lpstr>Zingen: Leer mij o Heer’, Uw lijden recht betrachten </vt:lpstr>
      <vt:lpstr>Zingen: Leer mij o Heer’, Uw lijden recht betrachten </vt:lpstr>
      <vt:lpstr>Lezen </vt:lpstr>
      <vt:lpstr>Zingen: Zo lief had God de Vader ons </vt:lpstr>
      <vt:lpstr>Zingen: Zo lief had God de Vader ons </vt:lpstr>
      <vt:lpstr>Zingen: Zo lief had God de Vader ons </vt:lpstr>
      <vt:lpstr>Lezen </vt:lpstr>
      <vt:lpstr>Gedicht: Uitzicht </vt:lpstr>
      <vt:lpstr>Gedicht: Uitzicht </vt:lpstr>
      <vt:lpstr>Zingen: Psalm 27:7 (OB)</vt:lpstr>
      <vt:lpstr>Zingen: Psalm 27:7 (NB)</vt:lpstr>
      <vt:lpstr>Lezen </vt:lpstr>
      <vt:lpstr>Gedicht: Pasen </vt:lpstr>
      <vt:lpstr>Gedicht: Pasen </vt:lpstr>
      <vt:lpstr>Zingen: U zij de glorie</vt:lpstr>
      <vt:lpstr>Zingen: U zij de glorie</vt:lpstr>
      <vt:lpstr>Zingen: U zij de glorie</vt:lpstr>
      <vt:lpstr>Lezen </vt:lpstr>
      <vt:lpstr>Gedicht: Leven uit de opstanding</vt:lpstr>
      <vt:lpstr>Gedicht: Leven uit de opstanding</vt:lpstr>
      <vt:lpstr>Zingen: Psalm 89:7 en 8 (OB)</vt:lpstr>
      <vt:lpstr>Zingen: Psalm 89:7 en 8 (OB)</vt:lpstr>
      <vt:lpstr>Zingen: Psalm 89:7 en 8 (NB)</vt:lpstr>
      <vt:lpstr>Zingen: Psalm 89:7 en 8 (NB)</vt:lpstr>
      <vt:lpstr>Lezen </vt:lpstr>
      <vt:lpstr>Zingen: Omdat Hij leeft </vt:lpstr>
      <vt:lpstr>Zingen: Omdat Hij leeft </vt:lpstr>
      <vt:lpstr>Zingen: Omdat Hij leeft </vt:lpstr>
      <vt:lpstr>Zingen: Psalm 150:1, 2 en 3 (OB)</vt:lpstr>
      <vt:lpstr>Zingen: Psalm 150:1, 2 en 3 (OB)</vt:lpstr>
      <vt:lpstr>Zingen: Psalm 150:1, 2 en 3 (OB)</vt:lpstr>
      <vt:lpstr>Zingen: Psalm 150:1 en 2 (NB)</vt:lpstr>
      <vt:lpstr>Zingen: Psalm 150:1 en 2 (NB)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Geertje Fokkema</dc:creator>
  <cp:lastModifiedBy>Geertje Fokkema</cp:lastModifiedBy>
  <cp:revision>1</cp:revision>
  <dcterms:created xsi:type="dcterms:W3CDTF">2026-01-21T13:55:44Z</dcterms:created>
  <dcterms:modified xsi:type="dcterms:W3CDTF">2026-01-21T15:02:11Z</dcterms:modified>
</cp:coreProperties>
</file>