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311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1" r:id="rId10"/>
    <p:sldId id="26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3" r:id="rId20"/>
    <p:sldId id="280" r:id="rId21"/>
    <p:sldId id="281" r:id="rId22"/>
    <p:sldId id="282" r:id="rId23"/>
    <p:sldId id="283" r:id="rId24"/>
    <p:sldId id="284" r:id="rId25"/>
    <p:sldId id="285" r:id="rId26"/>
    <p:sldId id="26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65" r:id="rId35"/>
    <p:sldId id="293" r:id="rId36"/>
    <p:sldId id="294" r:id="rId37"/>
    <p:sldId id="295" r:id="rId38"/>
    <p:sldId id="296" r:id="rId39"/>
    <p:sldId id="266" r:id="rId40"/>
    <p:sldId id="297" r:id="rId41"/>
    <p:sldId id="298" r:id="rId42"/>
    <p:sldId id="299" r:id="rId43"/>
    <p:sldId id="267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57423-1180-4A6F-A7DE-2B32D36CD1E9}" v="8" dt="2025-11-05T09:37:09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ertje Fokkema" userId="3bd86465-0518-4a99-83e1-fbbefd69a149" providerId="ADAL" clId="{629A3B79-8C2B-47B8-9E38-D905201779FD}"/>
    <pc:docChg chg="undo custSel addSld delSld modSld sldOrd">
      <pc:chgData name="Geertje Fokkema" userId="3bd86465-0518-4a99-83e1-fbbefd69a149" providerId="ADAL" clId="{629A3B79-8C2B-47B8-9E38-D905201779FD}" dt="2025-11-05T09:47:00.877" v="1260" actId="113"/>
      <pc:docMkLst>
        <pc:docMk/>
      </pc:docMkLst>
      <pc:sldChg chg="del">
        <pc:chgData name="Geertje Fokkema" userId="3bd86465-0518-4a99-83e1-fbbefd69a149" providerId="ADAL" clId="{629A3B79-8C2B-47B8-9E38-D905201779FD}" dt="2025-11-05T09:38:08.967" v="1156" actId="47"/>
        <pc:sldMkLst>
          <pc:docMk/>
          <pc:sldMk cId="3256950394" sldId="256"/>
        </pc:sldMkLst>
      </pc:sldChg>
      <pc:sldChg chg="addSp delSp modSp new del mod setBg">
        <pc:chgData name="Geertje Fokkema" userId="3bd86465-0518-4a99-83e1-fbbefd69a149" providerId="ADAL" clId="{629A3B79-8C2B-47B8-9E38-D905201779FD}" dt="2025-11-04T18:14:47.642" v="58" actId="47"/>
        <pc:sldMkLst>
          <pc:docMk/>
          <pc:sldMk cId="1292586029" sldId="257"/>
        </pc:sldMkLst>
        <pc:spChg chg="mod">
          <ac:chgData name="Geertje Fokkema" userId="3bd86465-0518-4a99-83e1-fbbefd69a149" providerId="ADAL" clId="{629A3B79-8C2B-47B8-9E38-D905201779FD}" dt="2025-11-04T18:12:09.601" v="10" actId="5793"/>
          <ac:spMkLst>
            <pc:docMk/>
            <pc:sldMk cId="1292586029" sldId="257"/>
            <ac:spMk id="2" creationId="{DB399C93-3047-2762-6555-8687A6BC38AD}"/>
          </ac:spMkLst>
        </pc:spChg>
        <pc:spChg chg="del">
          <ac:chgData name="Geertje Fokkema" userId="3bd86465-0518-4a99-83e1-fbbefd69a149" providerId="ADAL" clId="{629A3B79-8C2B-47B8-9E38-D905201779FD}" dt="2025-11-04T18:11:35.755" v="1"/>
          <ac:spMkLst>
            <pc:docMk/>
            <pc:sldMk cId="1292586029" sldId="257"/>
            <ac:spMk id="3" creationId="{E333FEB1-4D3E-8871-97D0-C134BD44B084}"/>
          </ac:spMkLst>
        </pc:spChg>
        <pc:spChg chg="add mod">
          <ac:chgData name="Geertje Fokkema" userId="3bd86465-0518-4a99-83e1-fbbefd69a149" providerId="ADAL" clId="{629A3B79-8C2B-47B8-9E38-D905201779FD}" dt="2025-11-04T18:13:07.305" v="33" actId="5793"/>
          <ac:spMkLst>
            <pc:docMk/>
            <pc:sldMk cId="1292586029" sldId="257"/>
            <ac:spMk id="8" creationId="{2ED15C82-94A6-B357-A9CD-F88860415331}"/>
          </ac:spMkLst>
        </pc:spChg>
        <pc:spChg chg="add">
          <ac:chgData name="Geertje Fokkema" userId="3bd86465-0518-4a99-83e1-fbbefd69a149" providerId="ADAL" clId="{629A3B79-8C2B-47B8-9E38-D905201779FD}" dt="2025-11-04T18:11:44.085" v="2" actId="26606"/>
          <ac:spMkLst>
            <pc:docMk/>
            <pc:sldMk cId="1292586029" sldId="257"/>
            <ac:spMk id="11" creationId="{E49D7415-2F11-44C2-B6AA-13A25B6814B9}"/>
          </ac:spMkLst>
        </pc:spChg>
        <pc:picChg chg="add mod">
          <ac:chgData name="Geertje Fokkema" userId="3bd86465-0518-4a99-83e1-fbbefd69a149" providerId="ADAL" clId="{629A3B79-8C2B-47B8-9E38-D905201779FD}" dt="2025-11-04T18:13:03.316" v="24" actId="1076"/>
          <ac:picMkLst>
            <pc:docMk/>
            <pc:sldMk cId="1292586029" sldId="257"/>
            <ac:picMk id="4" creationId="{3ABFD063-4015-6C6F-5A68-EA48E271D16D}"/>
          </ac:picMkLst>
        </pc:picChg>
        <pc:cxnChg chg="add">
          <ac:chgData name="Geertje Fokkema" userId="3bd86465-0518-4a99-83e1-fbbefd69a149" providerId="ADAL" clId="{629A3B79-8C2B-47B8-9E38-D905201779FD}" dt="2025-11-04T18:11:44.085" v="2" actId="26606"/>
          <ac:cxnSpMkLst>
            <pc:docMk/>
            <pc:sldMk cId="1292586029" sldId="257"/>
            <ac:cxnSpMk id="13" creationId="{7D3DF08D-8EDA-0FB3-59D9-B692F2ADD1EA}"/>
          </ac:cxnSpMkLst>
        </pc:cxnChg>
      </pc:sldChg>
      <pc:sldChg chg="addSp delSp modSp new mod setBg">
        <pc:chgData name="Geertje Fokkema" userId="3bd86465-0518-4a99-83e1-fbbefd69a149" providerId="ADAL" clId="{629A3B79-8C2B-47B8-9E38-D905201779FD}" dt="2025-11-05T09:39:45.489" v="1162" actId="113"/>
        <pc:sldMkLst>
          <pc:docMk/>
          <pc:sldMk cId="1957903618" sldId="258"/>
        </pc:sldMkLst>
        <pc:spChg chg="mod">
          <ac:chgData name="Geertje Fokkema" userId="3bd86465-0518-4a99-83e1-fbbefd69a149" providerId="ADAL" clId="{629A3B79-8C2B-47B8-9E38-D905201779FD}" dt="2025-11-05T09:39:45.489" v="1162" actId="113"/>
          <ac:spMkLst>
            <pc:docMk/>
            <pc:sldMk cId="1957903618" sldId="258"/>
            <ac:spMk id="2" creationId="{C730BF75-D54A-0D72-C152-DB3FC4F61FB9}"/>
          </ac:spMkLst>
        </pc:spChg>
        <pc:spChg chg="del">
          <ac:chgData name="Geertje Fokkema" userId="3bd86465-0518-4a99-83e1-fbbefd69a149" providerId="ADAL" clId="{629A3B79-8C2B-47B8-9E38-D905201779FD}" dt="2025-11-04T18:13:14.922" v="35" actId="22"/>
          <ac:spMkLst>
            <pc:docMk/>
            <pc:sldMk cId="1957903618" sldId="258"/>
            <ac:spMk id="3" creationId="{E3B81D04-2C6C-D46D-2DE9-907354F56F0C}"/>
          </ac:spMkLst>
        </pc:spChg>
        <pc:spChg chg="add mod">
          <ac:chgData name="Geertje Fokkema" userId="3bd86465-0518-4a99-83e1-fbbefd69a149" providerId="ADAL" clId="{629A3B79-8C2B-47B8-9E38-D905201779FD}" dt="2025-11-04T18:14:18.022" v="55" actId="403"/>
          <ac:spMkLst>
            <pc:docMk/>
            <pc:sldMk cId="1957903618" sldId="258"/>
            <ac:spMk id="10" creationId="{8F607BF3-B720-B60F-0807-025C7C21B00E}"/>
          </ac:spMkLst>
        </pc:spChg>
        <pc:spChg chg="add">
          <ac:chgData name="Geertje Fokkema" userId="3bd86465-0518-4a99-83e1-fbbefd69a149" providerId="ADAL" clId="{629A3B79-8C2B-47B8-9E38-D905201779FD}" dt="2025-11-04T18:13:38.388" v="37" actId="26606"/>
          <ac:spMkLst>
            <pc:docMk/>
            <pc:sldMk cId="1957903618" sldId="258"/>
            <ac:spMk id="13" creationId="{E53615EE-C559-4E03-999B-5477F1626FE5}"/>
          </ac:spMkLst>
        </pc:spChg>
        <pc:graphicFrameChg chg="add del modGraphic">
          <ac:chgData name="Geertje Fokkema" userId="3bd86465-0518-4a99-83e1-fbbefd69a149" providerId="ADAL" clId="{629A3B79-8C2B-47B8-9E38-D905201779FD}" dt="2025-11-04T18:15:32.434" v="64" actId="27309"/>
          <ac:graphicFrameMkLst>
            <pc:docMk/>
            <pc:sldMk cId="1957903618" sldId="258"/>
            <ac:graphicFrameMk id="8" creationId="{683A57AD-7B2C-6CE2-AB27-B49CD01B4A03}"/>
          </ac:graphicFrameMkLst>
        </pc:graphicFrameChg>
        <pc:graphicFrameChg chg="add del modGraphic">
          <ac:chgData name="Geertje Fokkema" userId="3bd86465-0518-4a99-83e1-fbbefd69a149" providerId="ADAL" clId="{629A3B79-8C2B-47B8-9E38-D905201779FD}" dt="2025-11-05T09:26:00.515" v="858" actId="27309"/>
          <ac:graphicFrameMkLst>
            <pc:docMk/>
            <pc:sldMk cId="1957903618" sldId="258"/>
            <ac:graphicFrameMk id="11" creationId="{67F4D8FD-3D89-6654-31EF-9C1BAF4B1C48}"/>
          </ac:graphicFrameMkLst>
        </pc:graphicFrameChg>
        <pc:picChg chg="add del mod ord">
          <ac:chgData name="Geertje Fokkema" userId="3bd86465-0518-4a99-83e1-fbbefd69a149" providerId="ADAL" clId="{629A3B79-8C2B-47B8-9E38-D905201779FD}" dt="2025-11-04T18:13:46.633" v="48" actId="478"/>
          <ac:picMkLst>
            <pc:docMk/>
            <pc:sldMk cId="1957903618" sldId="258"/>
            <ac:picMk id="5" creationId="{1D7797FA-5CC2-74D8-D0D3-9DD903C8D65D}"/>
          </ac:picMkLst>
        </pc:picChg>
        <pc:picChg chg="add mod">
          <ac:chgData name="Geertje Fokkema" userId="3bd86465-0518-4a99-83e1-fbbefd69a149" providerId="ADAL" clId="{629A3B79-8C2B-47B8-9E38-D905201779FD}" dt="2025-11-04T18:13:38.388" v="37" actId="26606"/>
          <ac:picMkLst>
            <pc:docMk/>
            <pc:sldMk cId="1957903618" sldId="258"/>
            <ac:picMk id="6" creationId="{B775AFE9-D75E-025F-62CC-62AD4DFFC84A}"/>
          </ac:picMkLst>
        </pc:picChg>
        <pc:cxnChg chg="add">
          <ac:chgData name="Geertje Fokkema" userId="3bd86465-0518-4a99-83e1-fbbefd69a149" providerId="ADAL" clId="{629A3B79-8C2B-47B8-9E38-D905201779FD}" dt="2025-11-04T18:13:38.388" v="37" actId="26606"/>
          <ac:cxnSpMkLst>
            <pc:docMk/>
            <pc:sldMk cId="1957903618" sldId="258"/>
            <ac:cxnSpMk id="15" creationId="{85464D73-EC80-43C4-BB2F-9655F6E1F0F1}"/>
          </ac:cxnSpMkLst>
        </pc:cxnChg>
        <pc:cxnChg chg="add">
          <ac:chgData name="Geertje Fokkema" userId="3bd86465-0518-4a99-83e1-fbbefd69a149" providerId="ADAL" clId="{629A3B79-8C2B-47B8-9E38-D905201779FD}" dt="2025-11-04T18:13:38.388" v="37" actId="26606"/>
          <ac:cxnSpMkLst>
            <pc:docMk/>
            <pc:sldMk cId="1957903618" sldId="258"/>
            <ac:cxnSpMk id="17" creationId="{CFB03A8F-6114-4C92-B337-6D698FDFF39F}"/>
          </ac:cxnSpMkLst>
        </pc:cxnChg>
      </pc:sldChg>
      <pc:sldChg chg="addSp delSp modSp add mod">
        <pc:chgData name="Geertje Fokkema" userId="3bd86465-0518-4a99-83e1-fbbefd69a149" providerId="ADAL" clId="{629A3B79-8C2B-47B8-9E38-D905201779FD}" dt="2025-11-05T09:39:54.942" v="1166" actId="207"/>
        <pc:sldMkLst>
          <pc:docMk/>
          <pc:sldMk cId="3652148372" sldId="259"/>
        </pc:sldMkLst>
        <pc:spChg chg="mod">
          <ac:chgData name="Geertje Fokkema" userId="3bd86465-0518-4a99-83e1-fbbefd69a149" providerId="ADAL" clId="{629A3B79-8C2B-47B8-9E38-D905201779FD}" dt="2025-11-05T09:39:54.942" v="1166" actId="207"/>
          <ac:spMkLst>
            <pc:docMk/>
            <pc:sldMk cId="3652148372" sldId="259"/>
            <ac:spMk id="2" creationId="{47F11BF0-2243-EC3A-AB91-E1844F0D618F}"/>
          </ac:spMkLst>
        </pc:spChg>
        <pc:picChg chg="add del">
          <ac:chgData name="Geertje Fokkema" userId="3bd86465-0518-4a99-83e1-fbbefd69a149" providerId="ADAL" clId="{629A3B79-8C2B-47B8-9E38-D905201779FD}" dt="2025-11-04T18:14:51.393" v="59" actId="478"/>
          <ac:picMkLst>
            <pc:docMk/>
            <pc:sldMk cId="3652148372" sldId="259"/>
            <ac:picMk id="4" creationId="{FC562517-4A05-3C55-2453-4BEBE50C4F49}"/>
          </ac:picMkLst>
        </pc:picChg>
      </pc:sldChg>
      <pc:sldChg chg="modSp add mod">
        <pc:chgData name="Geertje Fokkema" userId="3bd86465-0518-4a99-83e1-fbbefd69a149" providerId="ADAL" clId="{629A3B79-8C2B-47B8-9E38-D905201779FD}" dt="2025-11-05T09:40:01.090" v="1168" actId="207"/>
        <pc:sldMkLst>
          <pc:docMk/>
          <pc:sldMk cId="371932710" sldId="260"/>
        </pc:sldMkLst>
        <pc:spChg chg="mod">
          <ac:chgData name="Geertje Fokkema" userId="3bd86465-0518-4a99-83e1-fbbefd69a149" providerId="ADAL" clId="{629A3B79-8C2B-47B8-9E38-D905201779FD}" dt="2025-11-05T09:40:01.090" v="1168" actId="207"/>
          <ac:spMkLst>
            <pc:docMk/>
            <pc:sldMk cId="371932710" sldId="260"/>
            <ac:spMk id="2" creationId="{11F0C439-D1A5-69DE-DB1C-EB0ABF6743DE}"/>
          </ac:spMkLst>
        </pc:spChg>
        <pc:spChg chg="mod">
          <ac:chgData name="Geertje Fokkema" userId="3bd86465-0518-4a99-83e1-fbbefd69a149" providerId="ADAL" clId="{629A3B79-8C2B-47B8-9E38-D905201779FD}" dt="2025-11-04T18:15:11.082" v="62" actId="27636"/>
          <ac:spMkLst>
            <pc:docMk/>
            <pc:sldMk cId="371932710" sldId="260"/>
            <ac:spMk id="10" creationId="{26C496BD-5CFC-EE89-FFE8-AE96F11CE761}"/>
          </ac:spMkLst>
        </pc:spChg>
      </pc:sldChg>
      <pc:sldChg chg="addSp delSp modSp new mod ord setBg setClrOvrMap">
        <pc:chgData name="Geertje Fokkema" userId="3bd86465-0518-4a99-83e1-fbbefd69a149" providerId="ADAL" clId="{629A3B79-8C2B-47B8-9E38-D905201779FD}" dt="2025-11-05T08:57:30.003" v="518"/>
        <pc:sldMkLst>
          <pc:docMk/>
          <pc:sldMk cId="4185339250" sldId="261"/>
        </pc:sldMkLst>
        <pc:spChg chg="mod">
          <ac:chgData name="Geertje Fokkema" userId="3bd86465-0518-4a99-83e1-fbbefd69a149" providerId="ADAL" clId="{629A3B79-8C2B-47B8-9E38-D905201779FD}" dt="2025-11-05T08:51:32.540" v="144" actId="26606"/>
          <ac:spMkLst>
            <pc:docMk/>
            <pc:sldMk cId="4185339250" sldId="261"/>
            <ac:spMk id="2" creationId="{7FD07634-E4A2-BBAB-70DC-3CB3D6C4A36E}"/>
          </ac:spMkLst>
        </pc:spChg>
        <pc:spChg chg="mod ord">
          <ac:chgData name="Geertje Fokkema" userId="3bd86465-0518-4a99-83e1-fbbefd69a149" providerId="ADAL" clId="{629A3B79-8C2B-47B8-9E38-D905201779FD}" dt="2025-11-05T08:51:38.675" v="149" actId="403"/>
          <ac:spMkLst>
            <pc:docMk/>
            <pc:sldMk cId="4185339250" sldId="261"/>
            <ac:spMk id="3" creationId="{CB1AB45D-6CCC-166F-A753-0D8FC06A58AD}"/>
          </ac:spMkLst>
        </pc:spChg>
        <pc:spChg chg="add del">
          <ac:chgData name="Geertje Fokkema" userId="3bd86465-0518-4a99-83e1-fbbefd69a149" providerId="ADAL" clId="{629A3B79-8C2B-47B8-9E38-D905201779FD}" dt="2025-11-05T08:51:32.540" v="144" actId="26606"/>
          <ac:spMkLst>
            <pc:docMk/>
            <pc:sldMk cId="4185339250" sldId="261"/>
            <ac:spMk id="9" creationId="{E49D7415-2F11-44C2-B6AA-13A25B6814B9}"/>
          </ac:spMkLst>
        </pc:spChg>
        <pc:spChg chg="add del">
          <ac:chgData name="Geertje Fokkema" userId="3bd86465-0518-4a99-83e1-fbbefd69a149" providerId="ADAL" clId="{629A3B79-8C2B-47B8-9E38-D905201779FD}" dt="2025-11-05T08:51:32.524" v="143" actId="26606"/>
          <ac:spMkLst>
            <pc:docMk/>
            <pc:sldMk cId="4185339250" sldId="261"/>
            <ac:spMk id="22" creationId="{60E52DF2-6802-459B-AC2A-AF976DEB1DAB}"/>
          </ac:spMkLst>
        </pc:spChg>
        <pc:spChg chg="add">
          <ac:chgData name="Geertje Fokkema" userId="3bd86465-0518-4a99-83e1-fbbefd69a149" providerId="ADAL" clId="{629A3B79-8C2B-47B8-9E38-D905201779FD}" dt="2025-11-05T08:51:32.540" v="144" actId="26606"/>
          <ac:spMkLst>
            <pc:docMk/>
            <pc:sldMk cId="4185339250" sldId="261"/>
            <ac:spMk id="29" creationId="{33E93247-6229-44AB-A550-739E971E690B}"/>
          </ac:spMkLst>
        </pc:spChg>
        <pc:spChg chg="add">
          <ac:chgData name="Geertje Fokkema" userId="3bd86465-0518-4a99-83e1-fbbefd69a149" providerId="ADAL" clId="{629A3B79-8C2B-47B8-9E38-D905201779FD}" dt="2025-11-05T08:51:32.540" v="144" actId="26606"/>
          <ac:spMkLst>
            <pc:docMk/>
            <pc:sldMk cId="4185339250" sldId="261"/>
            <ac:spMk id="30" creationId="{A5D67320-FCFD-4931-AAF7-C6C853329C7F}"/>
          </ac:spMkLst>
        </pc:spChg>
        <pc:picChg chg="add mod ord">
          <ac:chgData name="Geertje Fokkema" userId="3bd86465-0518-4a99-83e1-fbbefd69a149" providerId="ADAL" clId="{629A3B79-8C2B-47B8-9E38-D905201779FD}" dt="2025-11-05T08:51:32.540" v="144" actId="26606"/>
          <ac:picMkLst>
            <pc:docMk/>
            <pc:sldMk cId="4185339250" sldId="261"/>
            <ac:picMk id="4" creationId="{CD6C994F-DED0-DADA-B8BF-0208035F6694}"/>
          </ac:picMkLst>
        </pc:picChg>
        <pc:cxnChg chg="add del">
          <ac:chgData name="Geertje Fokkema" userId="3bd86465-0518-4a99-83e1-fbbefd69a149" providerId="ADAL" clId="{629A3B79-8C2B-47B8-9E38-D905201779FD}" dt="2025-11-05T08:51:32.540" v="144" actId="26606"/>
          <ac:cxnSpMkLst>
            <pc:docMk/>
            <pc:sldMk cId="4185339250" sldId="261"/>
            <ac:cxnSpMk id="11" creationId="{511FC409-B3C2-4F68-865C-C5333D6F2710}"/>
          </ac:cxnSpMkLst>
        </pc:cxnChg>
        <pc:cxnChg chg="add del">
          <ac:chgData name="Geertje Fokkema" userId="3bd86465-0518-4a99-83e1-fbbefd69a149" providerId="ADAL" clId="{629A3B79-8C2B-47B8-9E38-D905201779FD}" dt="2025-11-05T08:51:32.540" v="144" actId="26606"/>
          <ac:cxnSpMkLst>
            <pc:docMk/>
            <pc:sldMk cId="4185339250" sldId="261"/>
            <ac:cxnSpMk id="13" creationId="{B810270D-76A7-44B3-9746-7EDF5788602E}"/>
          </ac:cxnSpMkLst>
        </pc:cxnChg>
        <pc:cxnChg chg="add del">
          <ac:chgData name="Geertje Fokkema" userId="3bd86465-0518-4a99-83e1-fbbefd69a149" providerId="ADAL" clId="{629A3B79-8C2B-47B8-9E38-D905201779FD}" dt="2025-11-05T08:51:32.524" v="143" actId="26606"/>
          <ac:cxnSpMkLst>
            <pc:docMk/>
            <pc:sldMk cId="4185339250" sldId="261"/>
            <ac:cxnSpMk id="18" creationId="{F64F9B95-9045-48D2-B9F3-2927E98F54AA}"/>
          </ac:cxnSpMkLst>
        </pc:cxnChg>
        <pc:cxnChg chg="add del">
          <ac:chgData name="Geertje Fokkema" userId="3bd86465-0518-4a99-83e1-fbbefd69a149" providerId="ADAL" clId="{629A3B79-8C2B-47B8-9E38-D905201779FD}" dt="2025-11-05T08:51:32.524" v="143" actId="26606"/>
          <ac:cxnSpMkLst>
            <pc:docMk/>
            <pc:sldMk cId="4185339250" sldId="261"/>
            <ac:cxnSpMk id="20" creationId="{085AA86F-6A4D-4BCB-A045-D992CDC2959B}"/>
          </ac:cxnSpMkLst>
        </pc:cxnChg>
        <pc:cxnChg chg="add del">
          <ac:chgData name="Geertje Fokkema" userId="3bd86465-0518-4a99-83e1-fbbefd69a149" providerId="ADAL" clId="{629A3B79-8C2B-47B8-9E38-D905201779FD}" dt="2025-11-05T08:51:32.524" v="143" actId="26606"/>
          <ac:cxnSpMkLst>
            <pc:docMk/>
            <pc:sldMk cId="4185339250" sldId="261"/>
            <ac:cxnSpMk id="24" creationId="{EE2E603F-4A95-4FE8-BB06-211DFD75DBEF}"/>
          </ac:cxnSpMkLst>
        </pc:cxnChg>
        <pc:cxnChg chg="add">
          <ac:chgData name="Geertje Fokkema" userId="3bd86465-0518-4a99-83e1-fbbefd69a149" providerId="ADAL" clId="{629A3B79-8C2B-47B8-9E38-D905201779FD}" dt="2025-11-05T08:51:32.540" v="144" actId="26606"/>
          <ac:cxnSpMkLst>
            <pc:docMk/>
            <pc:sldMk cId="4185339250" sldId="261"/>
            <ac:cxnSpMk id="27" creationId="{F64F9B95-9045-48D2-B9F3-2927E98F54AA}"/>
          </ac:cxnSpMkLst>
        </pc:cxnChg>
        <pc:cxnChg chg="add">
          <ac:chgData name="Geertje Fokkema" userId="3bd86465-0518-4a99-83e1-fbbefd69a149" providerId="ADAL" clId="{629A3B79-8C2B-47B8-9E38-D905201779FD}" dt="2025-11-05T08:51:32.540" v="144" actId="26606"/>
          <ac:cxnSpMkLst>
            <pc:docMk/>
            <pc:sldMk cId="4185339250" sldId="261"/>
            <ac:cxnSpMk id="28" creationId="{085AA86F-6A4D-4BCB-A045-D992CDC2959B}"/>
          </ac:cxnSpMkLst>
        </pc:cxnChg>
      </pc:sldChg>
      <pc:sldChg chg="modSp add mod">
        <pc:chgData name="Geertje Fokkema" userId="3bd86465-0518-4a99-83e1-fbbefd69a149" providerId="ADAL" clId="{629A3B79-8C2B-47B8-9E38-D905201779FD}" dt="2025-11-05T08:52:10.653" v="209" actId="20577"/>
        <pc:sldMkLst>
          <pc:docMk/>
          <pc:sldMk cId="2833779850" sldId="262"/>
        </pc:sldMkLst>
        <pc:spChg chg="mod">
          <ac:chgData name="Geertje Fokkema" userId="3bd86465-0518-4a99-83e1-fbbefd69a149" providerId="ADAL" clId="{629A3B79-8C2B-47B8-9E38-D905201779FD}" dt="2025-11-05T08:51:59.527" v="156" actId="20577"/>
          <ac:spMkLst>
            <pc:docMk/>
            <pc:sldMk cId="2833779850" sldId="262"/>
            <ac:spMk id="2" creationId="{D72E4A66-FB2F-ADD6-6D74-A47729D9FB18}"/>
          </ac:spMkLst>
        </pc:spChg>
        <pc:spChg chg="mod">
          <ac:chgData name="Geertje Fokkema" userId="3bd86465-0518-4a99-83e1-fbbefd69a149" providerId="ADAL" clId="{629A3B79-8C2B-47B8-9E38-D905201779FD}" dt="2025-11-05T08:52:10.653" v="209" actId="20577"/>
          <ac:spMkLst>
            <pc:docMk/>
            <pc:sldMk cId="2833779850" sldId="262"/>
            <ac:spMk id="3" creationId="{F0913F1F-D3FA-E5CA-2193-5D9E38C03247}"/>
          </ac:spMkLst>
        </pc:spChg>
      </pc:sldChg>
      <pc:sldChg chg="modSp add mod">
        <pc:chgData name="Geertje Fokkema" userId="3bd86465-0518-4a99-83e1-fbbefd69a149" providerId="ADAL" clId="{629A3B79-8C2B-47B8-9E38-D905201779FD}" dt="2025-11-05T08:53:28.282" v="291" actId="404"/>
        <pc:sldMkLst>
          <pc:docMk/>
          <pc:sldMk cId="3592308902" sldId="263"/>
        </pc:sldMkLst>
        <pc:spChg chg="mod">
          <ac:chgData name="Geertje Fokkema" userId="3bd86465-0518-4a99-83e1-fbbefd69a149" providerId="ADAL" clId="{629A3B79-8C2B-47B8-9E38-D905201779FD}" dt="2025-11-05T08:53:28.282" v="291" actId="404"/>
          <ac:spMkLst>
            <pc:docMk/>
            <pc:sldMk cId="3592308902" sldId="263"/>
            <ac:spMk id="2" creationId="{7A61FDC5-0F4C-3885-138C-7DDCC18814AA}"/>
          </ac:spMkLst>
        </pc:spChg>
        <pc:spChg chg="mod">
          <ac:chgData name="Geertje Fokkema" userId="3bd86465-0518-4a99-83e1-fbbefd69a149" providerId="ADAL" clId="{629A3B79-8C2B-47B8-9E38-D905201779FD}" dt="2025-11-05T08:52:58.343" v="281" actId="20577"/>
          <ac:spMkLst>
            <pc:docMk/>
            <pc:sldMk cId="3592308902" sldId="263"/>
            <ac:spMk id="3" creationId="{47429BD1-792B-FAF8-EBBA-BF5E226A4FAA}"/>
          </ac:spMkLst>
        </pc:spChg>
      </pc:sldChg>
      <pc:sldChg chg="modSp add mod ord">
        <pc:chgData name="Geertje Fokkema" userId="3bd86465-0518-4a99-83e1-fbbefd69a149" providerId="ADAL" clId="{629A3B79-8C2B-47B8-9E38-D905201779FD}" dt="2025-11-05T08:54:27.923" v="350" actId="20577"/>
        <pc:sldMkLst>
          <pc:docMk/>
          <pc:sldMk cId="2968089615" sldId="264"/>
        </pc:sldMkLst>
        <pc:spChg chg="mod">
          <ac:chgData name="Geertje Fokkema" userId="3bd86465-0518-4a99-83e1-fbbefd69a149" providerId="ADAL" clId="{629A3B79-8C2B-47B8-9E38-D905201779FD}" dt="2025-11-05T08:54:17.377" v="316" actId="20577"/>
          <ac:spMkLst>
            <pc:docMk/>
            <pc:sldMk cId="2968089615" sldId="264"/>
            <ac:spMk id="2" creationId="{25F9FD14-FF54-730A-861A-210491EAF0DD}"/>
          </ac:spMkLst>
        </pc:spChg>
        <pc:spChg chg="mod">
          <ac:chgData name="Geertje Fokkema" userId="3bd86465-0518-4a99-83e1-fbbefd69a149" providerId="ADAL" clId="{629A3B79-8C2B-47B8-9E38-D905201779FD}" dt="2025-11-05T08:54:27.923" v="350" actId="20577"/>
          <ac:spMkLst>
            <pc:docMk/>
            <pc:sldMk cId="2968089615" sldId="264"/>
            <ac:spMk id="3" creationId="{DD882DDA-7955-5A9D-3D11-A2CA62A3581A}"/>
          </ac:spMkLst>
        </pc:spChg>
      </pc:sldChg>
      <pc:sldChg chg="modSp add mod">
        <pc:chgData name="Geertje Fokkema" userId="3bd86465-0518-4a99-83e1-fbbefd69a149" providerId="ADAL" clId="{629A3B79-8C2B-47B8-9E38-D905201779FD}" dt="2025-11-05T08:55:02.076" v="429" actId="20577"/>
        <pc:sldMkLst>
          <pc:docMk/>
          <pc:sldMk cId="2791757208" sldId="265"/>
        </pc:sldMkLst>
        <pc:spChg chg="mod">
          <ac:chgData name="Geertje Fokkema" userId="3bd86465-0518-4a99-83e1-fbbefd69a149" providerId="ADAL" clId="{629A3B79-8C2B-47B8-9E38-D905201779FD}" dt="2025-11-05T08:54:49.026" v="367" actId="20577"/>
          <ac:spMkLst>
            <pc:docMk/>
            <pc:sldMk cId="2791757208" sldId="265"/>
            <ac:spMk id="2" creationId="{D6D569E7-4426-C415-C248-8E9643263676}"/>
          </ac:spMkLst>
        </pc:spChg>
        <pc:spChg chg="mod">
          <ac:chgData name="Geertje Fokkema" userId="3bd86465-0518-4a99-83e1-fbbefd69a149" providerId="ADAL" clId="{629A3B79-8C2B-47B8-9E38-D905201779FD}" dt="2025-11-05T08:55:02.076" v="429" actId="20577"/>
          <ac:spMkLst>
            <pc:docMk/>
            <pc:sldMk cId="2791757208" sldId="265"/>
            <ac:spMk id="3" creationId="{DBBA128C-6B61-2DF7-7B4B-9CB47025BCFD}"/>
          </ac:spMkLst>
        </pc:spChg>
      </pc:sldChg>
      <pc:sldChg chg="modSp add mod">
        <pc:chgData name="Geertje Fokkema" userId="3bd86465-0518-4a99-83e1-fbbefd69a149" providerId="ADAL" clId="{629A3B79-8C2B-47B8-9E38-D905201779FD}" dt="2025-11-05T08:55:24.688" v="478" actId="20577"/>
        <pc:sldMkLst>
          <pc:docMk/>
          <pc:sldMk cId="2457810601" sldId="266"/>
        </pc:sldMkLst>
        <pc:spChg chg="mod">
          <ac:chgData name="Geertje Fokkema" userId="3bd86465-0518-4a99-83e1-fbbefd69a149" providerId="ADAL" clId="{629A3B79-8C2B-47B8-9E38-D905201779FD}" dt="2025-11-05T08:55:16.666" v="445" actId="20577"/>
          <ac:spMkLst>
            <pc:docMk/>
            <pc:sldMk cId="2457810601" sldId="266"/>
            <ac:spMk id="2" creationId="{22A7A2BA-A228-F237-CF40-0D9C5AB46E47}"/>
          </ac:spMkLst>
        </pc:spChg>
        <pc:spChg chg="mod">
          <ac:chgData name="Geertje Fokkema" userId="3bd86465-0518-4a99-83e1-fbbefd69a149" providerId="ADAL" clId="{629A3B79-8C2B-47B8-9E38-D905201779FD}" dt="2025-11-05T08:55:24.688" v="478" actId="20577"/>
          <ac:spMkLst>
            <pc:docMk/>
            <pc:sldMk cId="2457810601" sldId="266"/>
            <ac:spMk id="3" creationId="{862D7547-E974-1F26-A8D5-24F84B16008E}"/>
          </ac:spMkLst>
        </pc:spChg>
      </pc:sldChg>
      <pc:sldChg chg="modSp add mod">
        <pc:chgData name="Geertje Fokkema" userId="3bd86465-0518-4a99-83e1-fbbefd69a149" providerId="ADAL" clId="{629A3B79-8C2B-47B8-9E38-D905201779FD}" dt="2025-11-05T08:55:45.922" v="507" actId="20577"/>
        <pc:sldMkLst>
          <pc:docMk/>
          <pc:sldMk cId="1786171811" sldId="267"/>
        </pc:sldMkLst>
        <pc:spChg chg="mod">
          <ac:chgData name="Geertje Fokkema" userId="3bd86465-0518-4a99-83e1-fbbefd69a149" providerId="ADAL" clId="{629A3B79-8C2B-47B8-9E38-D905201779FD}" dt="2025-11-05T08:55:42.297" v="497" actId="20577"/>
          <ac:spMkLst>
            <pc:docMk/>
            <pc:sldMk cId="1786171811" sldId="267"/>
            <ac:spMk id="2" creationId="{148065F8-E1D1-E11F-E446-5FCF708AEF3A}"/>
          </ac:spMkLst>
        </pc:spChg>
        <pc:spChg chg="mod">
          <ac:chgData name="Geertje Fokkema" userId="3bd86465-0518-4a99-83e1-fbbefd69a149" providerId="ADAL" clId="{629A3B79-8C2B-47B8-9E38-D905201779FD}" dt="2025-11-05T08:55:45.922" v="507" actId="20577"/>
          <ac:spMkLst>
            <pc:docMk/>
            <pc:sldMk cId="1786171811" sldId="267"/>
            <ac:spMk id="3" creationId="{7056C847-4F25-CC26-9CD7-D053D2F0F23F}"/>
          </ac:spMkLst>
        </pc:spChg>
      </pc:sldChg>
      <pc:sldChg chg="modSp add mod">
        <pc:chgData name="Geertje Fokkema" userId="3bd86465-0518-4a99-83e1-fbbefd69a149" providerId="ADAL" clId="{629A3B79-8C2B-47B8-9E38-D905201779FD}" dt="2025-11-05T09:40:15.716" v="1172" actId="113"/>
        <pc:sldMkLst>
          <pc:docMk/>
          <pc:sldMk cId="2090923197" sldId="268"/>
        </pc:sldMkLst>
        <pc:spChg chg="mod">
          <ac:chgData name="Geertje Fokkema" userId="3bd86465-0518-4a99-83e1-fbbefd69a149" providerId="ADAL" clId="{629A3B79-8C2B-47B8-9E38-D905201779FD}" dt="2025-11-05T09:40:15.716" v="1172" actId="113"/>
          <ac:spMkLst>
            <pc:docMk/>
            <pc:sldMk cId="2090923197" sldId="268"/>
            <ac:spMk id="2" creationId="{71582024-3ADB-3277-A465-38A9C8843094}"/>
          </ac:spMkLst>
        </pc:spChg>
        <pc:spChg chg="mod">
          <ac:chgData name="Geertje Fokkema" userId="3bd86465-0518-4a99-83e1-fbbefd69a149" providerId="ADAL" clId="{629A3B79-8C2B-47B8-9E38-D905201779FD}" dt="2025-11-05T08:56:29.811" v="510" actId="27636"/>
          <ac:spMkLst>
            <pc:docMk/>
            <pc:sldMk cId="2090923197" sldId="268"/>
            <ac:spMk id="10" creationId="{A925CF69-1987-B2F2-C88B-489BCC5CE540}"/>
          </ac:spMkLst>
        </pc:spChg>
      </pc:sldChg>
      <pc:sldChg chg="modSp add mod">
        <pc:chgData name="Geertje Fokkema" userId="3bd86465-0518-4a99-83e1-fbbefd69a149" providerId="ADAL" clId="{629A3B79-8C2B-47B8-9E38-D905201779FD}" dt="2025-11-05T09:40:21.488" v="1174" actId="113"/>
        <pc:sldMkLst>
          <pc:docMk/>
          <pc:sldMk cId="284363282" sldId="269"/>
        </pc:sldMkLst>
        <pc:spChg chg="mod">
          <ac:chgData name="Geertje Fokkema" userId="3bd86465-0518-4a99-83e1-fbbefd69a149" providerId="ADAL" clId="{629A3B79-8C2B-47B8-9E38-D905201779FD}" dt="2025-11-05T09:40:21.488" v="1174" actId="113"/>
          <ac:spMkLst>
            <pc:docMk/>
            <pc:sldMk cId="284363282" sldId="269"/>
            <ac:spMk id="2" creationId="{2993F0A6-D61B-C2AB-0725-F80E03E83867}"/>
          </ac:spMkLst>
        </pc:spChg>
        <pc:spChg chg="mod">
          <ac:chgData name="Geertje Fokkema" userId="3bd86465-0518-4a99-83e1-fbbefd69a149" providerId="ADAL" clId="{629A3B79-8C2B-47B8-9E38-D905201779FD}" dt="2025-11-05T08:56:49.038" v="512"/>
          <ac:spMkLst>
            <pc:docMk/>
            <pc:sldMk cId="284363282" sldId="269"/>
            <ac:spMk id="10" creationId="{6DB0085D-F868-27C4-CBCD-C1FF322F4194}"/>
          </ac:spMkLst>
        </pc:spChg>
      </pc:sldChg>
      <pc:sldChg chg="modSp add mod">
        <pc:chgData name="Geertje Fokkema" userId="3bd86465-0518-4a99-83e1-fbbefd69a149" providerId="ADAL" clId="{629A3B79-8C2B-47B8-9E38-D905201779FD}" dt="2025-11-05T09:40:26.839" v="1176" actId="113"/>
        <pc:sldMkLst>
          <pc:docMk/>
          <pc:sldMk cId="3678674627" sldId="270"/>
        </pc:sldMkLst>
        <pc:spChg chg="mod">
          <ac:chgData name="Geertje Fokkema" userId="3bd86465-0518-4a99-83e1-fbbefd69a149" providerId="ADAL" clId="{629A3B79-8C2B-47B8-9E38-D905201779FD}" dt="2025-11-05T09:40:26.839" v="1176" actId="113"/>
          <ac:spMkLst>
            <pc:docMk/>
            <pc:sldMk cId="3678674627" sldId="270"/>
            <ac:spMk id="2" creationId="{3DFDF954-7D5C-6B85-5346-6CF4F1D268DD}"/>
          </ac:spMkLst>
        </pc:spChg>
        <pc:spChg chg="mod">
          <ac:chgData name="Geertje Fokkema" userId="3bd86465-0518-4a99-83e1-fbbefd69a149" providerId="ADAL" clId="{629A3B79-8C2B-47B8-9E38-D905201779FD}" dt="2025-11-05T08:57:06.166" v="514"/>
          <ac:spMkLst>
            <pc:docMk/>
            <pc:sldMk cId="3678674627" sldId="270"/>
            <ac:spMk id="10" creationId="{448EC7F7-205B-95A3-1694-D270A55F0F73}"/>
          </ac:spMkLst>
        </pc:spChg>
      </pc:sldChg>
      <pc:sldChg chg="modSp add mod">
        <pc:chgData name="Geertje Fokkema" userId="3bd86465-0518-4a99-83e1-fbbefd69a149" providerId="ADAL" clId="{629A3B79-8C2B-47B8-9E38-D905201779FD}" dt="2025-11-05T09:40:32.593" v="1178" actId="113"/>
        <pc:sldMkLst>
          <pc:docMk/>
          <pc:sldMk cId="3377258484" sldId="271"/>
        </pc:sldMkLst>
        <pc:spChg chg="mod">
          <ac:chgData name="Geertje Fokkema" userId="3bd86465-0518-4a99-83e1-fbbefd69a149" providerId="ADAL" clId="{629A3B79-8C2B-47B8-9E38-D905201779FD}" dt="2025-11-05T09:40:32.593" v="1178" actId="113"/>
          <ac:spMkLst>
            <pc:docMk/>
            <pc:sldMk cId="3377258484" sldId="271"/>
            <ac:spMk id="2" creationId="{886B4CA1-FEFD-F917-9B2B-38743D69556A}"/>
          </ac:spMkLst>
        </pc:spChg>
        <pc:spChg chg="mod">
          <ac:chgData name="Geertje Fokkema" userId="3bd86465-0518-4a99-83e1-fbbefd69a149" providerId="ADAL" clId="{629A3B79-8C2B-47B8-9E38-D905201779FD}" dt="2025-11-05T08:57:24.109" v="516"/>
          <ac:spMkLst>
            <pc:docMk/>
            <pc:sldMk cId="3377258484" sldId="271"/>
            <ac:spMk id="10" creationId="{0688953C-F7C8-21F5-21C4-4AF81AA71AF0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0:44.200" v="1180" actId="207"/>
        <pc:sldMkLst>
          <pc:docMk/>
          <pc:sldMk cId="2280100882" sldId="272"/>
        </pc:sldMkLst>
        <pc:spChg chg="mod">
          <ac:chgData name="Geertje Fokkema" userId="3bd86465-0518-4a99-83e1-fbbefd69a149" providerId="ADAL" clId="{629A3B79-8C2B-47B8-9E38-D905201779FD}" dt="2025-11-05T09:40:44.200" v="1180" actId="207"/>
          <ac:spMkLst>
            <pc:docMk/>
            <pc:sldMk cId="2280100882" sldId="272"/>
            <ac:spMk id="2" creationId="{02A4B242-618E-36E8-C754-D3C2099D4BC9}"/>
          </ac:spMkLst>
        </pc:spChg>
        <pc:spChg chg="mod">
          <ac:chgData name="Geertje Fokkema" userId="3bd86465-0518-4a99-83e1-fbbefd69a149" providerId="ADAL" clId="{629A3B79-8C2B-47B8-9E38-D905201779FD}" dt="2025-11-05T08:58:17.092" v="550" actId="27636"/>
          <ac:spMkLst>
            <pc:docMk/>
            <pc:sldMk cId="2280100882" sldId="272"/>
            <ac:spMk id="10" creationId="{DD8978A1-EDB2-0F86-DE8F-2F0100CB7265}"/>
          </ac:spMkLst>
        </pc:spChg>
      </pc:sldChg>
      <pc:sldChg chg="modSp add mod">
        <pc:chgData name="Geertje Fokkema" userId="3bd86465-0518-4a99-83e1-fbbefd69a149" providerId="ADAL" clId="{629A3B79-8C2B-47B8-9E38-D905201779FD}" dt="2025-11-05T09:40:51.260" v="1182" actId="113"/>
        <pc:sldMkLst>
          <pc:docMk/>
          <pc:sldMk cId="3815747717" sldId="273"/>
        </pc:sldMkLst>
        <pc:spChg chg="mod">
          <ac:chgData name="Geertje Fokkema" userId="3bd86465-0518-4a99-83e1-fbbefd69a149" providerId="ADAL" clId="{629A3B79-8C2B-47B8-9E38-D905201779FD}" dt="2025-11-05T09:40:51.260" v="1182" actId="113"/>
          <ac:spMkLst>
            <pc:docMk/>
            <pc:sldMk cId="3815747717" sldId="273"/>
            <ac:spMk id="2" creationId="{4390A7A4-2D42-569B-655E-CE0858A4F2E4}"/>
          </ac:spMkLst>
        </pc:spChg>
        <pc:spChg chg="mod">
          <ac:chgData name="Geertje Fokkema" userId="3bd86465-0518-4a99-83e1-fbbefd69a149" providerId="ADAL" clId="{629A3B79-8C2B-47B8-9E38-D905201779FD}" dt="2025-11-05T08:58:37.660" v="552"/>
          <ac:spMkLst>
            <pc:docMk/>
            <pc:sldMk cId="3815747717" sldId="273"/>
            <ac:spMk id="10" creationId="{91DC3DAA-661E-0D48-F9CD-62812B9FCE79}"/>
          </ac:spMkLst>
        </pc:spChg>
      </pc:sldChg>
      <pc:sldChg chg="modSp add mod">
        <pc:chgData name="Geertje Fokkema" userId="3bd86465-0518-4a99-83e1-fbbefd69a149" providerId="ADAL" clId="{629A3B79-8C2B-47B8-9E38-D905201779FD}" dt="2025-11-05T09:41:00.514" v="1186" actId="113"/>
        <pc:sldMkLst>
          <pc:docMk/>
          <pc:sldMk cId="2560893808" sldId="274"/>
        </pc:sldMkLst>
        <pc:spChg chg="mod">
          <ac:chgData name="Geertje Fokkema" userId="3bd86465-0518-4a99-83e1-fbbefd69a149" providerId="ADAL" clId="{629A3B79-8C2B-47B8-9E38-D905201779FD}" dt="2025-11-05T09:41:00.514" v="1186" actId="113"/>
          <ac:spMkLst>
            <pc:docMk/>
            <pc:sldMk cId="2560893808" sldId="274"/>
            <ac:spMk id="2" creationId="{712AA5B8-8456-1E0A-9648-BE799DD451DE}"/>
          </ac:spMkLst>
        </pc:spChg>
        <pc:spChg chg="mod">
          <ac:chgData name="Geertje Fokkema" userId="3bd86465-0518-4a99-83e1-fbbefd69a149" providerId="ADAL" clId="{629A3B79-8C2B-47B8-9E38-D905201779FD}" dt="2025-11-05T08:59:00.147" v="555"/>
          <ac:spMkLst>
            <pc:docMk/>
            <pc:sldMk cId="2560893808" sldId="274"/>
            <ac:spMk id="10" creationId="{AAC521A6-D8F3-8461-812D-08325D73B19D}"/>
          </ac:spMkLst>
        </pc:spChg>
      </pc:sldChg>
      <pc:sldChg chg="modSp add mod">
        <pc:chgData name="Geertje Fokkema" userId="3bd86465-0518-4a99-83e1-fbbefd69a149" providerId="ADAL" clId="{629A3B79-8C2B-47B8-9E38-D905201779FD}" dt="2025-11-05T09:41:05.092" v="1188" actId="113"/>
        <pc:sldMkLst>
          <pc:docMk/>
          <pc:sldMk cId="3412968306" sldId="275"/>
        </pc:sldMkLst>
        <pc:spChg chg="mod">
          <ac:chgData name="Geertje Fokkema" userId="3bd86465-0518-4a99-83e1-fbbefd69a149" providerId="ADAL" clId="{629A3B79-8C2B-47B8-9E38-D905201779FD}" dt="2025-11-05T09:41:05.092" v="1188" actId="113"/>
          <ac:spMkLst>
            <pc:docMk/>
            <pc:sldMk cId="3412968306" sldId="275"/>
            <ac:spMk id="2" creationId="{5A1C20BF-E1FF-E003-24A5-F07722305878}"/>
          </ac:spMkLst>
        </pc:spChg>
        <pc:spChg chg="mod">
          <ac:chgData name="Geertje Fokkema" userId="3bd86465-0518-4a99-83e1-fbbefd69a149" providerId="ADAL" clId="{629A3B79-8C2B-47B8-9E38-D905201779FD}" dt="2025-11-05T08:59:18.028" v="557"/>
          <ac:spMkLst>
            <pc:docMk/>
            <pc:sldMk cId="3412968306" sldId="275"/>
            <ac:spMk id="10" creationId="{C5962537-1426-1076-8158-92B6BD4C6382}"/>
          </ac:spMkLst>
        </pc:spChg>
      </pc:sldChg>
      <pc:sldChg chg="addSp delSp modSp new mod">
        <pc:chgData name="Geertje Fokkema" userId="3bd86465-0518-4a99-83e1-fbbefd69a149" providerId="ADAL" clId="{629A3B79-8C2B-47B8-9E38-D905201779FD}" dt="2025-11-05T09:41:12.183" v="1190" actId="113"/>
        <pc:sldMkLst>
          <pc:docMk/>
          <pc:sldMk cId="3911687028" sldId="276"/>
        </pc:sldMkLst>
        <pc:spChg chg="mod">
          <ac:chgData name="Geertje Fokkema" userId="3bd86465-0518-4a99-83e1-fbbefd69a149" providerId="ADAL" clId="{629A3B79-8C2B-47B8-9E38-D905201779FD}" dt="2025-11-05T09:41:12.183" v="1190" actId="113"/>
          <ac:spMkLst>
            <pc:docMk/>
            <pc:sldMk cId="3911687028" sldId="276"/>
            <ac:spMk id="2" creationId="{F5520010-6D48-E6F4-FEEA-92D12C27612C}"/>
          </ac:spMkLst>
        </pc:spChg>
        <pc:spChg chg="del">
          <ac:chgData name="Geertje Fokkema" userId="3bd86465-0518-4a99-83e1-fbbefd69a149" providerId="ADAL" clId="{629A3B79-8C2B-47B8-9E38-D905201779FD}" dt="2025-11-05T08:59:39.796" v="559"/>
          <ac:spMkLst>
            <pc:docMk/>
            <pc:sldMk cId="3911687028" sldId="276"/>
            <ac:spMk id="3" creationId="{BF05C055-ED9C-09E9-7565-E9A1A1BA3CA5}"/>
          </ac:spMkLst>
        </pc:spChg>
        <pc:spChg chg="add mod">
          <ac:chgData name="Geertje Fokkema" userId="3bd86465-0518-4a99-83e1-fbbefd69a149" providerId="ADAL" clId="{629A3B79-8C2B-47B8-9E38-D905201779FD}" dt="2025-11-05T09:01:25.720" v="608" actId="404"/>
          <ac:spMkLst>
            <pc:docMk/>
            <pc:sldMk cId="3911687028" sldId="276"/>
            <ac:spMk id="6" creationId="{DADBF014-E887-F093-B938-CEFEE6D46909}"/>
          </ac:spMkLst>
        </pc:spChg>
        <pc:picChg chg="add mod">
          <ac:chgData name="Geertje Fokkema" userId="3bd86465-0518-4a99-83e1-fbbefd69a149" providerId="ADAL" clId="{629A3B79-8C2B-47B8-9E38-D905201779FD}" dt="2025-11-05T08:59:43.009" v="560" actId="1076"/>
          <ac:picMkLst>
            <pc:docMk/>
            <pc:sldMk cId="3911687028" sldId="276"/>
            <ac:picMk id="4" creationId="{58D49692-454F-C2C1-9152-D624BDE26B54}"/>
          </ac:picMkLst>
        </pc:picChg>
      </pc:sldChg>
      <pc:sldChg chg="modSp add mod">
        <pc:chgData name="Geertje Fokkema" userId="3bd86465-0518-4a99-83e1-fbbefd69a149" providerId="ADAL" clId="{629A3B79-8C2B-47B8-9E38-D905201779FD}" dt="2025-11-05T09:41:19.122" v="1192" actId="113"/>
        <pc:sldMkLst>
          <pc:docMk/>
          <pc:sldMk cId="2038910436" sldId="277"/>
        </pc:sldMkLst>
        <pc:spChg chg="mod">
          <ac:chgData name="Geertje Fokkema" userId="3bd86465-0518-4a99-83e1-fbbefd69a149" providerId="ADAL" clId="{629A3B79-8C2B-47B8-9E38-D905201779FD}" dt="2025-11-05T09:41:19.122" v="1192" actId="113"/>
          <ac:spMkLst>
            <pc:docMk/>
            <pc:sldMk cId="2038910436" sldId="277"/>
            <ac:spMk id="2" creationId="{4DF56FC6-2B62-2FF4-6850-D521D154E5DB}"/>
          </ac:spMkLst>
        </pc:spChg>
        <pc:spChg chg="mod">
          <ac:chgData name="Geertje Fokkema" userId="3bd86465-0518-4a99-83e1-fbbefd69a149" providerId="ADAL" clId="{629A3B79-8C2B-47B8-9E38-D905201779FD}" dt="2025-11-05T09:01:59.160" v="613" actId="1076"/>
          <ac:spMkLst>
            <pc:docMk/>
            <pc:sldMk cId="2038910436" sldId="277"/>
            <ac:spMk id="6" creationId="{1E29E814-E567-06A4-F365-ED044DF4E8EE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1:23.880" v="1194" actId="113"/>
        <pc:sldMkLst>
          <pc:docMk/>
          <pc:sldMk cId="2892264403" sldId="278"/>
        </pc:sldMkLst>
        <pc:spChg chg="mod">
          <ac:chgData name="Geertje Fokkema" userId="3bd86465-0518-4a99-83e1-fbbefd69a149" providerId="ADAL" clId="{629A3B79-8C2B-47B8-9E38-D905201779FD}" dt="2025-11-05T09:41:23.880" v="1194" actId="113"/>
          <ac:spMkLst>
            <pc:docMk/>
            <pc:sldMk cId="2892264403" sldId="278"/>
            <ac:spMk id="2" creationId="{9DDEE538-287E-EC20-FCFF-A1F84C5CD8F6}"/>
          </ac:spMkLst>
        </pc:spChg>
        <pc:spChg chg="mod">
          <ac:chgData name="Geertje Fokkema" userId="3bd86465-0518-4a99-83e1-fbbefd69a149" providerId="ADAL" clId="{629A3B79-8C2B-47B8-9E38-D905201779FD}" dt="2025-11-05T09:02:45.913" v="626"/>
          <ac:spMkLst>
            <pc:docMk/>
            <pc:sldMk cId="2892264403" sldId="278"/>
            <ac:spMk id="10" creationId="{1B940F6E-82A2-B9F9-30CE-0D394F152438}"/>
          </ac:spMkLst>
        </pc:spChg>
      </pc:sldChg>
      <pc:sldChg chg="modSp add mod">
        <pc:chgData name="Geertje Fokkema" userId="3bd86465-0518-4a99-83e1-fbbefd69a149" providerId="ADAL" clId="{629A3B79-8C2B-47B8-9E38-D905201779FD}" dt="2025-11-05T09:41:29.916" v="1196" actId="113"/>
        <pc:sldMkLst>
          <pc:docMk/>
          <pc:sldMk cId="1322793720" sldId="279"/>
        </pc:sldMkLst>
        <pc:spChg chg="mod">
          <ac:chgData name="Geertje Fokkema" userId="3bd86465-0518-4a99-83e1-fbbefd69a149" providerId="ADAL" clId="{629A3B79-8C2B-47B8-9E38-D905201779FD}" dt="2025-11-05T09:41:29.916" v="1196" actId="113"/>
          <ac:spMkLst>
            <pc:docMk/>
            <pc:sldMk cId="1322793720" sldId="279"/>
            <ac:spMk id="2" creationId="{71E1E0EC-7864-9CB9-B2A0-D7DDFC725DEB}"/>
          </ac:spMkLst>
        </pc:spChg>
        <pc:spChg chg="mod">
          <ac:chgData name="Geertje Fokkema" userId="3bd86465-0518-4a99-83e1-fbbefd69a149" providerId="ADAL" clId="{629A3B79-8C2B-47B8-9E38-D905201779FD}" dt="2025-11-05T09:03:01.103" v="628"/>
          <ac:spMkLst>
            <pc:docMk/>
            <pc:sldMk cId="1322793720" sldId="279"/>
            <ac:spMk id="10" creationId="{A6F5D8E5-BDAB-9102-A0ED-25B0BFB8F944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1:38.966" v="1198" actId="113"/>
        <pc:sldMkLst>
          <pc:docMk/>
          <pc:sldMk cId="1200631761" sldId="280"/>
        </pc:sldMkLst>
        <pc:spChg chg="mod">
          <ac:chgData name="Geertje Fokkema" userId="3bd86465-0518-4a99-83e1-fbbefd69a149" providerId="ADAL" clId="{629A3B79-8C2B-47B8-9E38-D905201779FD}" dt="2025-11-05T09:41:38.966" v="1198" actId="113"/>
          <ac:spMkLst>
            <pc:docMk/>
            <pc:sldMk cId="1200631761" sldId="280"/>
            <ac:spMk id="2" creationId="{971CD82D-4AD2-9716-C2D6-5A476A037B3B}"/>
          </ac:spMkLst>
        </pc:spChg>
        <pc:spChg chg="mod">
          <ac:chgData name="Geertje Fokkema" userId="3bd86465-0518-4a99-83e1-fbbefd69a149" providerId="ADAL" clId="{629A3B79-8C2B-47B8-9E38-D905201779FD}" dt="2025-11-05T09:03:52.908" v="645" actId="1076"/>
          <ac:spMkLst>
            <pc:docMk/>
            <pc:sldMk cId="1200631761" sldId="280"/>
            <ac:spMk id="6" creationId="{EC1FD00F-58FA-A6CB-6E74-3EE9DE209479}"/>
          </ac:spMkLst>
        </pc:spChg>
      </pc:sldChg>
      <pc:sldChg chg="modSp add mod">
        <pc:chgData name="Geertje Fokkema" userId="3bd86465-0518-4a99-83e1-fbbefd69a149" providerId="ADAL" clId="{629A3B79-8C2B-47B8-9E38-D905201779FD}" dt="2025-11-05T09:41:47.818" v="1202" actId="113"/>
        <pc:sldMkLst>
          <pc:docMk/>
          <pc:sldMk cId="4139496177" sldId="281"/>
        </pc:sldMkLst>
        <pc:spChg chg="mod">
          <ac:chgData name="Geertje Fokkema" userId="3bd86465-0518-4a99-83e1-fbbefd69a149" providerId="ADAL" clId="{629A3B79-8C2B-47B8-9E38-D905201779FD}" dt="2025-11-05T09:41:47.818" v="1202" actId="113"/>
          <ac:spMkLst>
            <pc:docMk/>
            <pc:sldMk cId="4139496177" sldId="281"/>
            <ac:spMk id="2" creationId="{FDC9A8CF-9FFB-49BC-8EBE-2AC91777A6B5}"/>
          </ac:spMkLst>
        </pc:spChg>
        <pc:spChg chg="mod">
          <ac:chgData name="Geertje Fokkema" userId="3bd86465-0518-4a99-83e1-fbbefd69a149" providerId="ADAL" clId="{629A3B79-8C2B-47B8-9E38-D905201779FD}" dt="2025-11-05T09:04:07.289" v="647"/>
          <ac:spMkLst>
            <pc:docMk/>
            <pc:sldMk cId="4139496177" sldId="281"/>
            <ac:spMk id="6" creationId="{3518DFDF-3F5A-398B-1957-F6E10B385053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1:44.107" v="1200" actId="113"/>
        <pc:sldMkLst>
          <pc:docMk/>
          <pc:sldMk cId="2554270758" sldId="282"/>
        </pc:sldMkLst>
        <pc:spChg chg="mod">
          <ac:chgData name="Geertje Fokkema" userId="3bd86465-0518-4a99-83e1-fbbefd69a149" providerId="ADAL" clId="{629A3B79-8C2B-47B8-9E38-D905201779FD}" dt="2025-11-05T09:41:44.107" v="1200" actId="113"/>
          <ac:spMkLst>
            <pc:docMk/>
            <pc:sldMk cId="2554270758" sldId="282"/>
            <ac:spMk id="2" creationId="{E84A7096-B2B9-6A22-8A37-5B5DD2240692}"/>
          </ac:spMkLst>
        </pc:spChg>
        <pc:spChg chg="mod">
          <ac:chgData name="Geertje Fokkema" userId="3bd86465-0518-4a99-83e1-fbbefd69a149" providerId="ADAL" clId="{629A3B79-8C2B-47B8-9E38-D905201779FD}" dt="2025-11-05T09:39:08.354" v="1158" actId="20577"/>
          <ac:spMkLst>
            <pc:docMk/>
            <pc:sldMk cId="2554270758" sldId="282"/>
            <ac:spMk id="10" creationId="{6AF7FA7C-EBC2-AB69-4ABA-8C90AFAB1461}"/>
          </ac:spMkLst>
        </pc:spChg>
      </pc:sldChg>
      <pc:sldChg chg="modSp add mod">
        <pc:chgData name="Geertje Fokkema" userId="3bd86465-0518-4a99-83e1-fbbefd69a149" providerId="ADAL" clId="{629A3B79-8C2B-47B8-9E38-D905201779FD}" dt="2025-11-05T09:41:52.766" v="1204" actId="113"/>
        <pc:sldMkLst>
          <pc:docMk/>
          <pc:sldMk cId="1616150796" sldId="283"/>
        </pc:sldMkLst>
        <pc:spChg chg="mod">
          <ac:chgData name="Geertje Fokkema" userId="3bd86465-0518-4a99-83e1-fbbefd69a149" providerId="ADAL" clId="{629A3B79-8C2B-47B8-9E38-D905201779FD}" dt="2025-11-05T09:41:52.766" v="1204" actId="113"/>
          <ac:spMkLst>
            <pc:docMk/>
            <pc:sldMk cId="1616150796" sldId="283"/>
            <ac:spMk id="2" creationId="{9D34C6C5-B41E-7A5B-9F12-9E159EF509D9}"/>
          </ac:spMkLst>
        </pc:spChg>
        <pc:spChg chg="mod">
          <ac:chgData name="Geertje Fokkema" userId="3bd86465-0518-4a99-83e1-fbbefd69a149" providerId="ADAL" clId="{629A3B79-8C2B-47B8-9E38-D905201779FD}" dt="2025-11-05T09:04:59.763" v="676" actId="27636"/>
          <ac:spMkLst>
            <pc:docMk/>
            <pc:sldMk cId="1616150796" sldId="283"/>
            <ac:spMk id="10" creationId="{7EDADE32-F059-C2E3-50D4-59A49A8CFDA3}"/>
          </ac:spMkLst>
        </pc:spChg>
      </pc:sldChg>
      <pc:sldChg chg="modSp add mod">
        <pc:chgData name="Geertje Fokkema" userId="3bd86465-0518-4a99-83e1-fbbefd69a149" providerId="ADAL" clId="{629A3B79-8C2B-47B8-9E38-D905201779FD}" dt="2025-11-05T09:42:01.325" v="1208" actId="113"/>
        <pc:sldMkLst>
          <pc:docMk/>
          <pc:sldMk cId="3629000501" sldId="284"/>
        </pc:sldMkLst>
        <pc:spChg chg="mod">
          <ac:chgData name="Geertje Fokkema" userId="3bd86465-0518-4a99-83e1-fbbefd69a149" providerId="ADAL" clId="{629A3B79-8C2B-47B8-9E38-D905201779FD}" dt="2025-11-05T09:42:01.325" v="1208" actId="113"/>
          <ac:spMkLst>
            <pc:docMk/>
            <pc:sldMk cId="3629000501" sldId="284"/>
            <ac:spMk id="2" creationId="{F73AF176-7AF4-CEF2-0576-D58051C6C022}"/>
          </ac:spMkLst>
        </pc:spChg>
        <pc:spChg chg="mod">
          <ac:chgData name="Geertje Fokkema" userId="3bd86465-0518-4a99-83e1-fbbefd69a149" providerId="ADAL" clId="{629A3B79-8C2B-47B8-9E38-D905201779FD}" dt="2025-11-05T09:05:22.449" v="680"/>
          <ac:spMkLst>
            <pc:docMk/>
            <pc:sldMk cId="3629000501" sldId="284"/>
            <ac:spMk id="10" creationId="{87EF49D4-C6CF-85B6-9566-751A2F43DD2D}"/>
          </ac:spMkLst>
        </pc:spChg>
      </pc:sldChg>
      <pc:sldChg chg="modSp add mod">
        <pc:chgData name="Geertje Fokkema" userId="3bd86465-0518-4a99-83e1-fbbefd69a149" providerId="ADAL" clId="{629A3B79-8C2B-47B8-9E38-D905201779FD}" dt="2025-11-05T09:42:15.697" v="1212" actId="113"/>
        <pc:sldMkLst>
          <pc:docMk/>
          <pc:sldMk cId="1639907167" sldId="285"/>
        </pc:sldMkLst>
        <pc:spChg chg="mod">
          <ac:chgData name="Geertje Fokkema" userId="3bd86465-0518-4a99-83e1-fbbefd69a149" providerId="ADAL" clId="{629A3B79-8C2B-47B8-9E38-D905201779FD}" dt="2025-11-05T09:42:15.697" v="1212" actId="113"/>
          <ac:spMkLst>
            <pc:docMk/>
            <pc:sldMk cId="1639907167" sldId="285"/>
            <ac:spMk id="2" creationId="{80A605C5-8656-561E-739F-66DD5F2D4D5B}"/>
          </ac:spMkLst>
        </pc:spChg>
        <pc:spChg chg="mod">
          <ac:chgData name="Geertje Fokkema" userId="3bd86465-0518-4a99-83e1-fbbefd69a149" providerId="ADAL" clId="{629A3B79-8C2B-47B8-9E38-D905201779FD}" dt="2025-11-05T09:39:20.477" v="1160" actId="27636"/>
          <ac:spMkLst>
            <pc:docMk/>
            <pc:sldMk cId="1639907167" sldId="285"/>
            <ac:spMk id="10" creationId="{5C4F56FE-DCB2-3160-C473-F0E75226226B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2:21.250" v="1214" actId="113"/>
        <pc:sldMkLst>
          <pc:docMk/>
          <pc:sldMk cId="1399382799" sldId="286"/>
        </pc:sldMkLst>
        <pc:spChg chg="mod">
          <ac:chgData name="Geertje Fokkema" userId="3bd86465-0518-4a99-83e1-fbbefd69a149" providerId="ADAL" clId="{629A3B79-8C2B-47B8-9E38-D905201779FD}" dt="2025-11-05T09:42:21.250" v="1214" actId="113"/>
          <ac:spMkLst>
            <pc:docMk/>
            <pc:sldMk cId="1399382799" sldId="286"/>
            <ac:spMk id="2" creationId="{87417069-6A72-4F09-E4C7-649FCD0CE732}"/>
          </ac:spMkLst>
        </pc:spChg>
        <pc:spChg chg="mod">
          <ac:chgData name="Geertje Fokkema" userId="3bd86465-0518-4a99-83e1-fbbefd69a149" providerId="ADAL" clId="{629A3B79-8C2B-47B8-9E38-D905201779FD}" dt="2025-11-05T09:06:18.780" v="707" actId="27636"/>
          <ac:spMkLst>
            <pc:docMk/>
            <pc:sldMk cId="1399382799" sldId="286"/>
            <ac:spMk id="10" creationId="{09320659-F320-A1A5-DD9B-A5858A4BFC6D}"/>
          </ac:spMkLst>
        </pc:spChg>
      </pc:sldChg>
      <pc:sldChg chg="modSp add mod">
        <pc:chgData name="Geertje Fokkema" userId="3bd86465-0518-4a99-83e1-fbbefd69a149" providerId="ADAL" clId="{629A3B79-8C2B-47B8-9E38-D905201779FD}" dt="2025-11-05T09:42:26.691" v="1216" actId="113"/>
        <pc:sldMkLst>
          <pc:docMk/>
          <pc:sldMk cId="4160155589" sldId="287"/>
        </pc:sldMkLst>
        <pc:spChg chg="mod">
          <ac:chgData name="Geertje Fokkema" userId="3bd86465-0518-4a99-83e1-fbbefd69a149" providerId="ADAL" clId="{629A3B79-8C2B-47B8-9E38-D905201779FD}" dt="2025-11-05T09:42:26.691" v="1216" actId="113"/>
          <ac:spMkLst>
            <pc:docMk/>
            <pc:sldMk cId="4160155589" sldId="287"/>
            <ac:spMk id="2" creationId="{C5DB13A9-CE9C-9421-5A48-87056CBC5DC2}"/>
          </ac:spMkLst>
        </pc:spChg>
        <pc:spChg chg="mod">
          <ac:chgData name="Geertje Fokkema" userId="3bd86465-0518-4a99-83e1-fbbefd69a149" providerId="ADAL" clId="{629A3B79-8C2B-47B8-9E38-D905201779FD}" dt="2025-11-05T09:06:32.806" v="709"/>
          <ac:spMkLst>
            <pc:docMk/>
            <pc:sldMk cId="4160155589" sldId="287"/>
            <ac:spMk id="10" creationId="{4143B265-C882-D9B8-FC21-D250EBA50E07}"/>
          </ac:spMkLst>
        </pc:spChg>
      </pc:sldChg>
      <pc:sldChg chg="modSp add mod">
        <pc:chgData name="Geertje Fokkema" userId="3bd86465-0518-4a99-83e1-fbbefd69a149" providerId="ADAL" clId="{629A3B79-8C2B-47B8-9E38-D905201779FD}" dt="2025-11-05T09:42:31.317" v="1218" actId="113"/>
        <pc:sldMkLst>
          <pc:docMk/>
          <pc:sldMk cId="915344386" sldId="288"/>
        </pc:sldMkLst>
        <pc:spChg chg="mod">
          <ac:chgData name="Geertje Fokkema" userId="3bd86465-0518-4a99-83e1-fbbefd69a149" providerId="ADAL" clId="{629A3B79-8C2B-47B8-9E38-D905201779FD}" dt="2025-11-05T09:42:31.317" v="1218" actId="113"/>
          <ac:spMkLst>
            <pc:docMk/>
            <pc:sldMk cId="915344386" sldId="288"/>
            <ac:spMk id="2" creationId="{39798E14-CD6F-0BD9-1B1E-88B0E843C21F}"/>
          </ac:spMkLst>
        </pc:spChg>
        <pc:spChg chg="mod">
          <ac:chgData name="Geertje Fokkema" userId="3bd86465-0518-4a99-83e1-fbbefd69a149" providerId="ADAL" clId="{629A3B79-8C2B-47B8-9E38-D905201779FD}" dt="2025-11-05T09:06:48.277" v="711"/>
          <ac:spMkLst>
            <pc:docMk/>
            <pc:sldMk cId="915344386" sldId="288"/>
            <ac:spMk id="10" creationId="{156C4A2E-2464-7FD3-D8C6-94CBBD470C06}"/>
          </ac:spMkLst>
        </pc:spChg>
      </pc:sldChg>
      <pc:sldChg chg="modSp add mod">
        <pc:chgData name="Geertje Fokkema" userId="3bd86465-0518-4a99-83e1-fbbefd69a149" providerId="ADAL" clId="{629A3B79-8C2B-47B8-9E38-D905201779FD}" dt="2025-11-05T09:42:38.136" v="1220" actId="113"/>
        <pc:sldMkLst>
          <pc:docMk/>
          <pc:sldMk cId="3460446880" sldId="289"/>
        </pc:sldMkLst>
        <pc:spChg chg="mod">
          <ac:chgData name="Geertje Fokkema" userId="3bd86465-0518-4a99-83e1-fbbefd69a149" providerId="ADAL" clId="{629A3B79-8C2B-47B8-9E38-D905201779FD}" dt="2025-11-05T09:42:38.136" v="1220" actId="113"/>
          <ac:spMkLst>
            <pc:docMk/>
            <pc:sldMk cId="3460446880" sldId="289"/>
            <ac:spMk id="2" creationId="{15CFAC0A-844D-B51E-6ACB-DBA4BB649DF1}"/>
          </ac:spMkLst>
        </pc:spChg>
        <pc:spChg chg="mod">
          <ac:chgData name="Geertje Fokkema" userId="3bd86465-0518-4a99-83e1-fbbefd69a149" providerId="ADAL" clId="{629A3B79-8C2B-47B8-9E38-D905201779FD}" dt="2025-11-05T09:07:02.185" v="713"/>
          <ac:spMkLst>
            <pc:docMk/>
            <pc:sldMk cId="3460446880" sldId="289"/>
            <ac:spMk id="10" creationId="{EF88E09A-E946-9079-EDC4-C3990F3B3858}"/>
          </ac:spMkLst>
        </pc:spChg>
      </pc:sldChg>
      <pc:sldChg chg="addSp delSp modSp new mod setBg">
        <pc:chgData name="Geertje Fokkema" userId="3bd86465-0518-4a99-83e1-fbbefd69a149" providerId="ADAL" clId="{629A3B79-8C2B-47B8-9E38-D905201779FD}" dt="2025-11-05T09:42:45.600" v="1222" actId="113"/>
        <pc:sldMkLst>
          <pc:docMk/>
          <pc:sldMk cId="965050369" sldId="290"/>
        </pc:sldMkLst>
        <pc:spChg chg="mod">
          <ac:chgData name="Geertje Fokkema" userId="3bd86465-0518-4a99-83e1-fbbefd69a149" providerId="ADAL" clId="{629A3B79-8C2B-47B8-9E38-D905201779FD}" dt="2025-11-05T09:42:45.600" v="1222" actId="113"/>
          <ac:spMkLst>
            <pc:docMk/>
            <pc:sldMk cId="965050369" sldId="290"/>
            <ac:spMk id="2" creationId="{402BEC1C-8B72-0CE8-816A-D33FCDC8881B}"/>
          </ac:spMkLst>
        </pc:spChg>
        <pc:spChg chg="del">
          <ac:chgData name="Geertje Fokkema" userId="3bd86465-0518-4a99-83e1-fbbefd69a149" providerId="ADAL" clId="{629A3B79-8C2B-47B8-9E38-D905201779FD}" dt="2025-11-05T09:07:27.609" v="715"/>
          <ac:spMkLst>
            <pc:docMk/>
            <pc:sldMk cId="965050369" sldId="290"/>
            <ac:spMk id="3" creationId="{42280539-7211-BD16-1576-FFFBC0D06035}"/>
          </ac:spMkLst>
        </pc:spChg>
        <pc:spChg chg="add del">
          <ac:chgData name="Geertje Fokkema" userId="3bd86465-0518-4a99-83e1-fbbefd69a149" providerId="ADAL" clId="{629A3B79-8C2B-47B8-9E38-D905201779FD}" dt="2025-11-05T09:07:51.698" v="745" actId="26606"/>
          <ac:spMkLst>
            <pc:docMk/>
            <pc:sldMk cId="965050369" sldId="290"/>
            <ac:spMk id="8" creationId="{16B0FFA8-8D3F-E21F-5BCC-4BCD05B96ADE}"/>
          </ac:spMkLst>
        </pc:spChg>
        <pc:spChg chg="add del">
          <ac:chgData name="Geertje Fokkema" userId="3bd86465-0518-4a99-83e1-fbbefd69a149" providerId="ADAL" clId="{629A3B79-8C2B-47B8-9E38-D905201779FD}" dt="2025-11-05T09:07:51.698" v="745" actId="26606"/>
          <ac:spMkLst>
            <pc:docMk/>
            <pc:sldMk cId="965050369" sldId="290"/>
            <ac:spMk id="11" creationId="{E49D7415-2F11-44C2-B6AA-13A25B6814B9}"/>
          </ac:spMkLst>
        </pc:spChg>
        <pc:spChg chg="add">
          <ac:chgData name="Geertje Fokkema" userId="3bd86465-0518-4a99-83e1-fbbefd69a149" providerId="ADAL" clId="{629A3B79-8C2B-47B8-9E38-D905201779FD}" dt="2025-11-05T09:07:51.698" v="745" actId="26606"/>
          <ac:spMkLst>
            <pc:docMk/>
            <pc:sldMk cId="965050369" sldId="290"/>
            <ac:spMk id="24" creationId="{33E93247-6229-44AB-A550-739E971E690B}"/>
          </ac:spMkLst>
        </pc:spChg>
        <pc:picChg chg="add mod">
          <ac:chgData name="Geertje Fokkema" userId="3bd86465-0518-4a99-83e1-fbbefd69a149" providerId="ADAL" clId="{629A3B79-8C2B-47B8-9E38-D905201779FD}" dt="2025-11-05T09:07:51.698" v="745" actId="26606"/>
          <ac:picMkLst>
            <pc:docMk/>
            <pc:sldMk cId="965050369" sldId="290"/>
            <ac:picMk id="4" creationId="{6EABBFB6-AC76-D98D-22D7-8AD91F4DB213}"/>
          </ac:picMkLst>
        </pc:picChg>
        <pc:cxnChg chg="add del">
          <ac:chgData name="Geertje Fokkema" userId="3bd86465-0518-4a99-83e1-fbbefd69a149" providerId="ADAL" clId="{629A3B79-8C2B-47B8-9E38-D905201779FD}" dt="2025-11-05T09:07:51.698" v="745" actId="26606"/>
          <ac:cxnSpMkLst>
            <pc:docMk/>
            <pc:sldMk cId="965050369" sldId="290"/>
            <ac:cxnSpMk id="13" creationId="{511FC409-B3C2-4F68-865C-C5333D6F2710}"/>
          </ac:cxnSpMkLst>
        </pc:cxnChg>
        <pc:cxnChg chg="add del">
          <ac:chgData name="Geertje Fokkema" userId="3bd86465-0518-4a99-83e1-fbbefd69a149" providerId="ADAL" clId="{629A3B79-8C2B-47B8-9E38-D905201779FD}" dt="2025-11-05T09:07:51.698" v="745" actId="26606"/>
          <ac:cxnSpMkLst>
            <pc:docMk/>
            <pc:sldMk cId="965050369" sldId="290"/>
            <ac:cxnSpMk id="15" creationId="{B810270D-76A7-44B3-9746-7EDF5788602E}"/>
          </ac:cxnSpMkLst>
        </pc:cxnChg>
        <pc:cxnChg chg="add">
          <ac:chgData name="Geertje Fokkema" userId="3bd86465-0518-4a99-83e1-fbbefd69a149" providerId="ADAL" clId="{629A3B79-8C2B-47B8-9E38-D905201779FD}" dt="2025-11-05T09:07:51.698" v="745" actId="26606"/>
          <ac:cxnSpMkLst>
            <pc:docMk/>
            <pc:sldMk cId="965050369" sldId="290"/>
            <ac:cxnSpMk id="20" creationId="{F64F9B95-9045-48D2-B9F3-2927E98F54AA}"/>
          </ac:cxnSpMkLst>
        </pc:cxnChg>
        <pc:cxnChg chg="add">
          <ac:chgData name="Geertje Fokkema" userId="3bd86465-0518-4a99-83e1-fbbefd69a149" providerId="ADAL" clId="{629A3B79-8C2B-47B8-9E38-D905201779FD}" dt="2025-11-05T09:07:51.698" v="745" actId="26606"/>
          <ac:cxnSpMkLst>
            <pc:docMk/>
            <pc:sldMk cId="965050369" sldId="290"/>
            <ac:cxnSpMk id="22" creationId="{085AA86F-6A4D-4BCB-A045-D992CDC2959B}"/>
          </ac:cxnSpMkLst>
        </pc:cxnChg>
        <pc:cxnChg chg="add">
          <ac:chgData name="Geertje Fokkema" userId="3bd86465-0518-4a99-83e1-fbbefd69a149" providerId="ADAL" clId="{629A3B79-8C2B-47B8-9E38-D905201779FD}" dt="2025-11-05T09:07:51.698" v="745" actId="26606"/>
          <ac:cxnSpMkLst>
            <pc:docMk/>
            <pc:sldMk cId="965050369" sldId="290"/>
            <ac:cxnSpMk id="26" creationId="{F7491F31-6557-2984-60B7-24907747D89D}"/>
          </ac:cxnSpMkLst>
        </pc:cxnChg>
      </pc:sldChg>
      <pc:sldChg chg="modSp add mod ord">
        <pc:chgData name="Geertje Fokkema" userId="3bd86465-0518-4a99-83e1-fbbefd69a149" providerId="ADAL" clId="{629A3B79-8C2B-47B8-9E38-D905201779FD}" dt="2025-11-05T09:47:00.877" v="1260" actId="113"/>
        <pc:sldMkLst>
          <pc:docMk/>
          <pc:sldMk cId="526320295" sldId="291"/>
        </pc:sldMkLst>
        <pc:spChg chg="mod">
          <ac:chgData name="Geertje Fokkema" userId="3bd86465-0518-4a99-83e1-fbbefd69a149" providerId="ADAL" clId="{629A3B79-8C2B-47B8-9E38-D905201779FD}" dt="2025-11-05T09:47:00.877" v="1260" actId="113"/>
          <ac:spMkLst>
            <pc:docMk/>
            <pc:sldMk cId="526320295" sldId="291"/>
            <ac:spMk id="2" creationId="{1D5D5CCD-2287-63BA-2ADB-6401AF32996B}"/>
          </ac:spMkLst>
        </pc:spChg>
        <pc:spChg chg="mod">
          <ac:chgData name="Geertje Fokkema" userId="3bd86465-0518-4a99-83e1-fbbefd69a149" providerId="ADAL" clId="{629A3B79-8C2B-47B8-9E38-D905201779FD}" dt="2025-11-05T09:23:03.531" v="779" actId="255"/>
          <ac:spMkLst>
            <pc:docMk/>
            <pc:sldMk cId="526320295" sldId="291"/>
            <ac:spMk id="10" creationId="{AD683686-68B2-B942-CF31-25941EB431ED}"/>
          </ac:spMkLst>
        </pc:spChg>
      </pc:sldChg>
      <pc:sldChg chg="modSp add mod">
        <pc:chgData name="Geertje Fokkema" userId="3bd86465-0518-4a99-83e1-fbbefd69a149" providerId="ADAL" clId="{629A3B79-8C2B-47B8-9E38-D905201779FD}" dt="2025-11-05T09:42:51.290" v="1224" actId="207"/>
        <pc:sldMkLst>
          <pc:docMk/>
          <pc:sldMk cId="1656858856" sldId="292"/>
        </pc:sldMkLst>
        <pc:spChg chg="mod">
          <ac:chgData name="Geertje Fokkema" userId="3bd86465-0518-4a99-83e1-fbbefd69a149" providerId="ADAL" clId="{629A3B79-8C2B-47B8-9E38-D905201779FD}" dt="2025-11-05T09:42:51.290" v="1224" actId="207"/>
          <ac:spMkLst>
            <pc:docMk/>
            <pc:sldMk cId="1656858856" sldId="292"/>
            <ac:spMk id="2" creationId="{C1684549-7A13-71D1-29BC-569947FB7405}"/>
          </ac:spMkLst>
        </pc:spChg>
        <pc:spChg chg="mod">
          <ac:chgData name="Geertje Fokkema" userId="3bd86465-0518-4a99-83e1-fbbefd69a149" providerId="ADAL" clId="{629A3B79-8C2B-47B8-9E38-D905201779FD}" dt="2025-11-05T09:23:21.933" v="781"/>
          <ac:spMkLst>
            <pc:docMk/>
            <pc:sldMk cId="1656858856" sldId="292"/>
            <ac:spMk id="10" creationId="{61648DEE-F95F-A9A0-13DF-49076CA74742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2:58.514" v="1226" actId="113"/>
        <pc:sldMkLst>
          <pc:docMk/>
          <pc:sldMk cId="3804676255" sldId="293"/>
        </pc:sldMkLst>
        <pc:spChg chg="mod">
          <ac:chgData name="Geertje Fokkema" userId="3bd86465-0518-4a99-83e1-fbbefd69a149" providerId="ADAL" clId="{629A3B79-8C2B-47B8-9E38-D905201779FD}" dt="2025-11-05T09:42:58.514" v="1226" actId="113"/>
          <ac:spMkLst>
            <pc:docMk/>
            <pc:sldMk cId="3804676255" sldId="293"/>
            <ac:spMk id="2" creationId="{7AF6B165-9AE1-AA6A-793C-C276CB5C28C1}"/>
          </ac:spMkLst>
        </pc:spChg>
        <pc:spChg chg="mod">
          <ac:chgData name="Geertje Fokkema" userId="3bd86465-0518-4a99-83e1-fbbefd69a149" providerId="ADAL" clId="{629A3B79-8C2B-47B8-9E38-D905201779FD}" dt="2025-11-05T09:28:59.293" v="939" actId="403"/>
          <ac:spMkLst>
            <pc:docMk/>
            <pc:sldMk cId="3804676255" sldId="293"/>
            <ac:spMk id="10" creationId="{B44DFF3D-93BA-829F-EC06-9169CB82F89A}"/>
          </ac:spMkLst>
        </pc:spChg>
      </pc:sldChg>
      <pc:sldChg chg="modSp add mod">
        <pc:chgData name="Geertje Fokkema" userId="3bd86465-0518-4a99-83e1-fbbefd69a149" providerId="ADAL" clId="{629A3B79-8C2B-47B8-9E38-D905201779FD}" dt="2025-11-05T09:43:03.441" v="1228" actId="113"/>
        <pc:sldMkLst>
          <pc:docMk/>
          <pc:sldMk cId="3560103407" sldId="294"/>
        </pc:sldMkLst>
        <pc:spChg chg="mod">
          <ac:chgData name="Geertje Fokkema" userId="3bd86465-0518-4a99-83e1-fbbefd69a149" providerId="ADAL" clId="{629A3B79-8C2B-47B8-9E38-D905201779FD}" dt="2025-11-05T09:43:03.441" v="1228" actId="113"/>
          <ac:spMkLst>
            <pc:docMk/>
            <pc:sldMk cId="3560103407" sldId="294"/>
            <ac:spMk id="2" creationId="{4E53D778-54BA-2BA0-6B60-FA2126D60D13}"/>
          </ac:spMkLst>
        </pc:spChg>
        <pc:spChg chg="mod">
          <ac:chgData name="Geertje Fokkema" userId="3bd86465-0518-4a99-83e1-fbbefd69a149" providerId="ADAL" clId="{629A3B79-8C2B-47B8-9E38-D905201779FD}" dt="2025-11-05T09:28:54.986" v="938" actId="403"/>
          <ac:spMkLst>
            <pc:docMk/>
            <pc:sldMk cId="3560103407" sldId="294"/>
            <ac:spMk id="10" creationId="{12304301-F079-D490-FE47-9FDC01C0DAB4}"/>
          </ac:spMkLst>
        </pc:spChg>
      </pc:sldChg>
      <pc:sldChg chg="modSp add mod">
        <pc:chgData name="Geertje Fokkema" userId="3bd86465-0518-4a99-83e1-fbbefd69a149" providerId="ADAL" clId="{629A3B79-8C2B-47B8-9E38-D905201779FD}" dt="2025-11-05T09:43:07.787" v="1230" actId="113"/>
        <pc:sldMkLst>
          <pc:docMk/>
          <pc:sldMk cId="2889055643" sldId="295"/>
        </pc:sldMkLst>
        <pc:spChg chg="mod">
          <ac:chgData name="Geertje Fokkema" userId="3bd86465-0518-4a99-83e1-fbbefd69a149" providerId="ADAL" clId="{629A3B79-8C2B-47B8-9E38-D905201779FD}" dt="2025-11-05T09:43:07.787" v="1230" actId="113"/>
          <ac:spMkLst>
            <pc:docMk/>
            <pc:sldMk cId="2889055643" sldId="295"/>
            <ac:spMk id="2" creationId="{2EC9FF21-D306-A0E9-5336-0AD80E190FB6}"/>
          </ac:spMkLst>
        </pc:spChg>
        <pc:spChg chg="mod">
          <ac:chgData name="Geertje Fokkema" userId="3bd86465-0518-4a99-83e1-fbbefd69a149" providerId="ADAL" clId="{629A3B79-8C2B-47B8-9E38-D905201779FD}" dt="2025-11-05T09:25:06.335" v="829"/>
          <ac:spMkLst>
            <pc:docMk/>
            <pc:sldMk cId="2889055643" sldId="295"/>
            <ac:spMk id="10" creationId="{CDB92785-02EC-03C0-47A6-68F5E96C615A}"/>
          </ac:spMkLst>
        </pc:spChg>
      </pc:sldChg>
      <pc:sldChg chg="modSp add mod">
        <pc:chgData name="Geertje Fokkema" userId="3bd86465-0518-4a99-83e1-fbbefd69a149" providerId="ADAL" clId="{629A3B79-8C2B-47B8-9E38-D905201779FD}" dt="2025-11-05T09:43:13.249" v="1232" actId="113"/>
        <pc:sldMkLst>
          <pc:docMk/>
          <pc:sldMk cId="1354652775" sldId="296"/>
        </pc:sldMkLst>
        <pc:spChg chg="mod">
          <ac:chgData name="Geertje Fokkema" userId="3bd86465-0518-4a99-83e1-fbbefd69a149" providerId="ADAL" clId="{629A3B79-8C2B-47B8-9E38-D905201779FD}" dt="2025-11-05T09:43:13.249" v="1232" actId="113"/>
          <ac:spMkLst>
            <pc:docMk/>
            <pc:sldMk cId="1354652775" sldId="296"/>
            <ac:spMk id="2" creationId="{0FDE675C-C2D8-E346-BF7E-0BF53042FF17}"/>
          </ac:spMkLst>
        </pc:spChg>
        <pc:spChg chg="mod">
          <ac:chgData name="Geertje Fokkema" userId="3bd86465-0518-4a99-83e1-fbbefd69a149" providerId="ADAL" clId="{629A3B79-8C2B-47B8-9E38-D905201779FD}" dt="2025-11-05T09:25:22.937" v="831"/>
          <ac:spMkLst>
            <pc:docMk/>
            <pc:sldMk cId="1354652775" sldId="296"/>
            <ac:spMk id="10" creationId="{F797A99B-A304-B6B6-DAA8-346337F0347C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3:21.857" v="1234" actId="113"/>
        <pc:sldMkLst>
          <pc:docMk/>
          <pc:sldMk cId="2527286687" sldId="297"/>
        </pc:sldMkLst>
        <pc:spChg chg="mod">
          <ac:chgData name="Geertje Fokkema" userId="3bd86465-0518-4a99-83e1-fbbefd69a149" providerId="ADAL" clId="{629A3B79-8C2B-47B8-9E38-D905201779FD}" dt="2025-11-05T09:43:21.857" v="1234" actId="113"/>
          <ac:spMkLst>
            <pc:docMk/>
            <pc:sldMk cId="2527286687" sldId="297"/>
            <ac:spMk id="2" creationId="{9A79BD77-DE96-E719-D9E2-2C9822B2C007}"/>
          </ac:spMkLst>
        </pc:spChg>
        <pc:spChg chg="mod">
          <ac:chgData name="Geertje Fokkema" userId="3bd86465-0518-4a99-83e1-fbbefd69a149" providerId="ADAL" clId="{629A3B79-8C2B-47B8-9E38-D905201779FD}" dt="2025-11-05T09:29:40.262" v="945" actId="14100"/>
          <ac:spMkLst>
            <pc:docMk/>
            <pc:sldMk cId="2527286687" sldId="297"/>
            <ac:spMk id="10" creationId="{44CDC34F-34CA-4C1A-A6CA-7EDAFF6B4763}"/>
          </ac:spMkLst>
        </pc:spChg>
      </pc:sldChg>
      <pc:sldChg chg="modSp add mod">
        <pc:chgData name="Geertje Fokkema" userId="3bd86465-0518-4a99-83e1-fbbefd69a149" providerId="ADAL" clId="{629A3B79-8C2B-47B8-9E38-D905201779FD}" dt="2025-11-05T09:43:26.040" v="1236" actId="113"/>
        <pc:sldMkLst>
          <pc:docMk/>
          <pc:sldMk cId="2657470919" sldId="298"/>
        </pc:sldMkLst>
        <pc:spChg chg="mod">
          <ac:chgData name="Geertje Fokkema" userId="3bd86465-0518-4a99-83e1-fbbefd69a149" providerId="ADAL" clId="{629A3B79-8C2B-47B8-9E38-D905201779FD}" dt="2025-11-05T09:43:26.040" v="1236" actId="113"/>
          <ac:spMkLst>
            <pc:docMk/>
            <pc:sldMk cId="2657470919" sldId="298"/>
            <ac:spMk id="2" creationId="{34F07F4D-880F-3FF0-DFD9-8CF7E15EFEAF}"/>
          </ac:spMkLst>
        </pc:spChg>
        <pc:spChg chg="mod">
          <ac:chgData name="Geertje Fokkema" userId="3bd86465-0518-4a99-83e1-fbbefd69a149" providerId="ADAL" clId="{629A3B79-8C2B-47B8-9E38-D905201779FD}" dt="2025-11-05T09:30:15.734" v="986" actId="20577"/>
          <ac:spMkLst>
            <pc:docMk/>
            <pc:sldMk cId="2657470919" sldId="298"/>
            <ac:spMk id="10" creationId="{19E3985A-0AF9-34AA-698D-7AF48C3CDD4A}"/>
          </ac:spMkLst>
        </pc:spChg>
      </pc:sldChg>
      <pc:sldChg chg="modSp add mod">
        <pc:chgData name="Geertje Fokkema" userId="3bd86465-0518-4a99-83e1-fbbefd69a149" providerId="ADAL" clId="{629A3B79-8C2B-47B8-9E38-D905201779FD}" dt="2025-11-05T09:43:30.877" v="1238" actId="207"/>
        <pc:sldMkLst>
          <pc:docMk/>
          <pc:sldMk cId="2800921070" sldId="299"/>
        </pc:sldMkLst>
        <pc:spChg chg="mod">
          <ac:chgData name="Geertje Fokkema" userId="3bd86465-0518-4a99-83e1-fbbefd69a149" providerId="ADAL" clId="{629A3B79-8C2B-47B8-9E38-D905201779FD}" dt="2025-11-05T09:43:30.877" v="1238" actId="207"/>
          <ac:spMkLst>
            <pc:docMk/>
            <pc:sldMk cId="2800921070" sldId="299"/>
            <ac:spMk id="2" creationId="{952E15C2-E10E-19AB-8063-A1F01B75CB32}"/>
          </ac:spMkLst>
        </pc:spChg>
        <pc:spChg chg="mod">
          <ac:chgData name="Geertje Fokkema" userId="3bd86465-0518-4a99-83e1-fbbefd69a149" providerId="ADAL" clId="{629A3B79-8C2B-47B8-9E38-D905201779FD}" dt="2025-11-05T09:30:31.408" v="988"/>
          <ac:spMkLst>
            <pc:docMk/>
            <pc:sldMk cId="2800921070" sldId="299"/>
            <ac:spMk id="10" creationId="{E03EBEC1-6855-05F4-A9A8-AEFE3E700CAD}"/>
          </ac:spMkLst>
        </pc:spChg>
      </pc:sldChg>
      <pc:sldChg chg="modSp add mod ord">
        <pc:chgData name="Geertje Fokkema" userId="3bd86465-0518-4a99-83e1-fbbefd69a149" providerId="ADAL" clId="{629A3B79-8C2B-47B8-9E38-D905201779FD}" dt="2025-11-05T09:43:37.707" v="1240" actId="113"/>
        <pc:sldMkLst>
          <pc:docMk/>
          <pc:sldMk cId="767470003" sldId="300"/>
        </pc:sldMkLst>
        <pc:spChg chg="mod">
          <ac:chgData name="Geertje Fokkema" userId="3bd86465-0518-4a99-83e1-fbbefd69a149" providerId="ADAL" clId="{629A3B79-8C2B-47B8-9E38-D905201779FD}" dt="2025-11-05T09:43:37.707" v="1240" actId="113"/>
          <ac:spMkLst>
            <pc:docMk/>
            <pc:sldMk cId="767470003" sldId="300"/>
            <ac:spMk id="2" creationId="{E217B81F-2B46-5421-2485-D8BE15C16A17}"/>
          </ac:spMkLst>
        </pc:spChg>
        <pc:spChg chg="mod">
          <ac:chgData name="Geertje Fokkema" userId="3bd86465-0518-4a99-83e1-fbbefd69a149" providerId="ADAL" clId="{629A3B79-8C2B-47B8-9E38-D905201779FD}" dt="2025-11-05T09:32:33.823" v="1075" actId="1076"/>
          <ac:spMkLst>
            <pc:docMk/>
            <pc:sldMk cId="767470003" sldId="300"/>
            <ac:spMk id="6" creationId="{5C724425-0277-CD54-AA61-DC1AE0D9885F}"/>
          </ac:spMkLst>
        </pc:spChg>
        <pc:picChg chg="mod">
          <ac:chgData name="Geertje Fokkema" userId="3bd86465-0518-4a99-83e1-fbbefd69a149" providerId="ADAL" clId="{629A3B79-8C2B-47B8-9E38-D905201779FD}" dt="2025-11-05T09:33:10.747" v="1079" actId="1076"/>
          <ac:picMkLst>
            <pc:docMk/>
            <pc:sldMk cId="767470003" sldId="300"/>
            <ac:picMk id="4" creationId="{6FBC1BDE-CC82-CC85-8F77-528EA6B63471}"/>
          </ac:picMkLst>
        </pc:picChg>
      </pc:sldChg>
      <pc:sldChg chg="modSp add mod">
        <pc:chgData name="Geertje Fokkema" userId="3bd86465-0518-4a99-83e1-fbbefd69a149" providerId="ADAL" clId="{629A3B79-8C2B-47B8-9E38-D905201779FD}" dt="2025-11-05T09:43:43.369" v="1242" actId="113"/>
        <pc:sldMkLst>
          <pc:docMk/>
          <pc:sldMk cId="169639859" sldId="301"/>
        </pc:sldMkLst>
        <pc:spChg chg="mod">
          <ac:chgData name="Geertje Fokkema" userId="3bd86465-0518-4a99-83e1-fbbefd69a149" providerId="ADAL" clId="{629A3B79-8C2B-47B8-9E38-D905201779FD}" dt="2025-11-05T09:43:43.369" v="1242" actId="113"/>
          <ac:spMkLst>
            <pc:docMk/>
            <pc:sldMk cId="169639859" sldId="301"/>
            <ac:spMk id="2" creationId="{9B4F111C-22A3-E0A3-DBAF-560603AE520D}"/>
          </ac:spMkLst>
        </pc:spChg>
        <pc:spChg chg="mod">
          <ac:chgData name="Geertje Fokkema" userId="3bd86465-0518-4a99-83e1-fbbefd69a149" providerId="ADAL" clId="{629A3B79-8C2B-47B8-9E38-D905201779FD}" dt="2025-11-05T09:31:45.964" v="1026"/>
          <ac:spMkLst>
            <pc:docMk/>
            <pc:sldMk cId="169639859" sldId="301"/>
            <ac:spMk id="6" creationId="{7B70018B-C32B-932E-8A5B-73EB5ACE618C}"/>
          </ac:spMkLst>
        </pc:spChg>
        <pc:picChg chg="mod">
          <ac:chgData name="Geertje Fokkema" userId="3bd86465-0518-4a99-83e1-fbbefd69a149" providerId="ADAL" clId="{629A3B79-8C2B-47B8-9E38-D905201779FD}" dt="2025-11-05T09:33:15.676" v="1080" actId="1076"/>
          <ac:picMkLst>
            <pc:docMk/>
            <pc:sldMk cId="169639859" sldId="301"/>
            <ac:picMk id="4" creationId="{D91D05A5-05E5-1F3D-C42F-B04ABEC14363}"/>
          </ac:picMkLst>
        </pc:picChg>
      </pc:sldChg>
      <pc:sldChg chg="modSp add mod">
        <pc:chgData name="Geertje Fokkema" userId="3bd86465-0518-4a99-83e1-fbbefd69a149" providerId="ADAL" clId="{629A3B79-8C2B-47B8-9E38-D905201779FD}" dt="2025-11-05T09:43:47.764" v="1244" actId="113"/>
        <pc:sldMkLst>
          <pc:docMk/>
          <pc:sldMk cId="3037239906" sldId="302"/>
        </pc:sldMkLst>
        <pc:spChg chg="mod">
          <ac:chgData name="Geertje Fokkema" userId="3bd86465-0518-4a99-83e1-fbbefd69a149" providerId="ADAL" clId="{629A3B79-8C2B-47B8-9E38-D905201779FD}" dt="2025-11-05T09:43:47.764" v="1244" actId="113"/>
          <ac:spMkLst>
            <pc:docMk/>
            <pc:sldMk cId="3037239906" sldId="302"/>
            <ac:spMk id="2" creationId="{35F1AF19-7F90-F5FE-305C-AFC347C77CDC}"/>
          </ac:spMkLst>
        </pc:spChg>
        <pc:spChg chg="mod">
          <ac:chgData name="Geertje Fokkema" userId="3bd86465-0518-4a99-83e1-fbbefd69a149" providerId="ADAL" clId="{629A3B79-8C2B-47B8-9E38-D905201779FD}" dt="2025-11-05T09:32:04.714" v="1030"/>
          <ac:spMkLst>
            <pc:docMk/>
            <pc:sldMk cId="3037239906" sldId="302"/>
            <ac:spMk id="6" creationId="{84A3B40C-470D-88D6-62BF-0B0EAFD5A447}"/>
          </ac:spMkLst>
        </pc:spChg>
        <pc:picChg chg="mod">
          <ac:chgData name="Geertje Fokkema" userId="3bd86465-0518-4a99-83e1-fbbefd69a149" providerId="ADAL" clId="{629A3B79-8C2B-47B8-9E38-D905201779FD}" dt="2025-11-05T09:33:23.422" v="1081" actId="1076"/>
          <ac:picMkLst>
            <pc:docMk/>
            <pc:sldMk cId="3037239906" sldId="302"/>
            <ac:picMk id="4" creationId="{42BA224A-E391-4F38-C712-8D37BB817408}"/>
          </ac:picMkLst>
        </pc:picChg>
      </pc:sldChg>
      <pc:sldChg chg="modSp add mod ord">
        <pc:chgData name="Geertje Fokkema" userId="3bd86465-0518-4a99-83e1-fbbefd69a149" providerId="ADAL" clId="{629A3B79-8C2B-47B8-9E38-D905201779FD}" dt="2025-11-05T09:43:55.137" v="1246" actId="113"/>
        <pc:sldMkLst>
          <pc:docMk/>
          <pc:sldMk cId="1090963477" sldId="303"/>
        </pc:sldMkLst>
        <pc:spChg chg="mod">
          <ac:chgData name="Geertje Fokkema" userId="3bd86465-0518-4a99-83e1-fbbefd69a149" providerId="ADAL" clId="{629A3B79-8C2B-47B8-9E38-D905201779FD}" dt="2025-11-05T09:43:55.137" v="1246" actId="113"/>
          <ac:spMkLst>
            <pc:docMk/>
            <pc:sldMk cId="1090963477" sldId="303"/>
            <ac:spMk id="2" creationId="{AF6CF384-1E2A-3362-7305-9461B0619DA5}"/>
          </ac:spMkLst>
        </pc:spChg>
        <pc:spChg chg="mod">
          <ac:chgData name="Geertje Fokkema" userId="3bd86465-0518-4a99-83e1-fbbefd69a149" providerId="ADAL" clId="{629A3B79-8C2B-47B8-9E38-D905201779FD}" dt="2025-11-05T09:34:17.295" v="1089" actId="20577"/>
          <ac:spMkLst>
            <pc:docMk/>
            <pc:sldMk cId="1090963477" sldId="303"/>
            <ac:spMk id="10" creationId="{78F9B9A0-2261-92F3-6A55-0E87CDCD458F}"/>
          </ac:spMkLst>
        </pc:spChg>
      </pc:sldChg>
      <pc:sldChg chg="modSp add mod">
        <pc:chgData name="Geertje Fokkema" userId="3bd86465-0518-4a99-83e1-fbbefd69a149" providerId="ADAL" clId="{629A3B79-8C2B-47B8-9E38-D905201779FD}" dt="2025-11-05T09:44:00.043" v="1248" actId="113"/>
        <pc:sldMkLst>
          <pc:docMk/>
          <pc:sldMk cId="914279362" sldId="304"/>
        </pc:sldMkLst>
        <pc:spChg chg="mod">
          <ac:chgData name="Geertje Fokkema" userId="3bd86465-0518-4a99-83e1-fbbefd69a149" providerId="ADAL" clId="{629A3B79-8C2B-47B8-9E38-D905201779FD}" dt="2025-11-05T09:44:00.043" v="1248" actId="113"/>
          <ac:spMkLst>
            <pc:docMk/>
            <pc:sldMk cId="914279362" sldId="304"/>
            <ac:spMk id="2" creationId="{24A77038-205B-B04F-4D21-182B90F8523C}"/>
          </ac:spMkLst>
        </pc:spChg>
        <pc:spChg chg="mod">
          <ac:chgData name="Geertje Fokkema" userId="3bd86465-0518-4a99-83e1-fbbefd69a149" providerId="ADAL" clId="{629A3B79-8C2B-47B8-9E38-D905201779FD}" dt="2025-11-05T09:34:33.260" v="1091"/>
          <ac:spMkLst>
            <pc:docMk/>
            <pc:sldMk cId="914279362" sldId="304"/>
            <ac:spMk id="10" creationId="{8F6A1F8C-0EF2-A9EC-A4D1-84CDEAB92283}"/>
          </ac:spMkLst>
        </pc:spChg>
      </pc:sldChg>
      <pc:sldChg chg="modSp add mod">
        <pc:chgData name="Geertje Fokkema" userId="3bd86465-0518-4a99-83e1-fbbefd69a149" providerId="ADAL" clId="{629A3B79-8C2B-47B8-9E38-D905201779FD}" dt="2025-11-05T09:44:05.393" v="1250" actId="113"/>
        <pc:sldMkLst>
          <pc:docMk/>
          <pc:sldMk cId="3536230886" sldId="305"/>
        </pc:sldMkLst>
        <pc:spChg chg="mod">
          <ac:chgData name="Geertje Fokkema" userId="3bd86465-0518-4a99-83e1-fbbefd69a149" providerId="ADAL" clId="{629A3B79-8C2B-47B8-9E38-D905201779FD}" dt="2025-11-05T09:44:05.393" v="1250" actId="113"/>
          <ac:spMkLst>
            <pc:docMk/>
            <pc:sldMk cId="3536230886" sldId="305"/>
            <ac:spMk id="2" creationId="{83859AFC-6001-8252-31B8-7EC235E661D5}"/>
          </ac:spMkLst>
        </pc:spChg>
        <pc:spChg chg="mod">
          <ac:chgData name="Geertje Fokkema" userId="3bd86465-0518-4a99-83e1-fbbefd69a149" providerId="ADAL" clId="{629A3B79-8C2B-47B8-9E38-D905201779FD}" dt="2025-11-05T09:34:47.349" v="1093"/>
          <ac:spMkLst>
            <pc:docMk/>
            <pc:sldMk cId="3536230886" sldId="305"/>
            <ac:spMk id="10" creationId="{A2BCF288-04D4-12D1-F653-B0BD709104FC}"/>
          </ac:spMkLst>
        </pc:spChg>
      </pc:sldChg>
      <pc:sldChg chg="modSp add mod">
        <pc:chgData name="Geertje Fokkema" userId="3bd86465-0518-4a99-83e1-fbbefd69a149" providerId="ADAL" clId="{629A3B79-8C2B-47B8-9E38-D905201779FD}" dt="2025-11-05T09:44:10.985" v="1252" actId="113"/>
        <pc:sldMkLst>
          <pc:docMk/>
          <pc:sldMk cId="3840867359" sldId="306"/>
        </pc:sldMkLst>
        <pc:spChg chg="mod">
          <ac:chgData name="Geertje Fokkema" userId="3bd86465-0518-4a99-83e1-fbbefd69a149" providerId="ADAL" clId="{629A3B79-8C2B-47B8-9E38-D905201779FD}" dt="2025-11-05T09:44:10.985" v="1252" actId="113"/>
          <ac:spMkLst>
            <pc:docMk/>
            <pc:sldMk cId="3840867359" sldId="306"/>
            <ac:spMk id="2" creationId="{06542181-D765-6074-EA0E-6DCB2A1FDF15}"/>
          </ac:spMkLst>
        </pc:spChg>
        <pc:spChg chg="mod">
          <ac:chgData name="Geertje Fokkema" userId="3bd86465-0518-4a99-83e1-fbbefd69a149" providerId="ADAL" clId="{629A3B79-8C2B-47B8-9E38-D905201779FD}" dt="2025-11-05T09:35:05.003" v="1096" actId="20577"/>
          <ac:spMkLst>
            <pc:docMk/>
            <pc:sldMk cId="3840867359" sldId="306"/>
            <ac:spMk id="10" creationId="{ED5699AF-0C9E-17BE-74B6-BA11C10E70F5}"/>
          </ac:spMkLst>
        </pc:spChg>
      </pc:sldChg>
      <pc:sldChg chg="modSp add mod">
        <pc:chgData name="Geertje Fokkema" userId="3bd86465-0518-4a99-83e1-fbbefd69a149" providerId="ADAL" clId="{629A3B79-8C2B-47B8-9E38-D905201779FD}" dt="2025-11-05T09:44:17.090" v="1254" actId="113"/>
        <pc:sldMkLst>
          <pc:docMk/>
          <pc:sldMk cId="3119454910" sldId="307"/>
        </pc:sldMkLst>
        <pc:spChg chg="mod">
          <ac:chgData name="Geertje Fokkema" userId="3bd86465-0518-4a99-83e1-fbbefd69a149" providerId="ADAL" clId="{629A3B79-8C2B-47B8-9E38-D905201779FD}" dt="2025-11-05T09:44:17.090" v="1254" actId="113"/>
          <ac:spMkLst>
            <pc:docMk/>
            <pc:sldMk cId="3119454910" sldId="307"/>
            <ac:spMk id="2" creationId="{15A3791E-174D-1C31-F218-241BF94E3B11}"/>
          </ac:spMkLst>
        </pc:spChg>
        <pc:spChg chg="mod">
          <ac:chgData name="Geertje Fokkema" userId="3bd86465-0518-4a99-83e1-fbbefd69a149" providerId="ADAL" clId="{629A3B79-8C2B-47B8-9E38-D905201779FD}" dt="2025-11-05T09:35:18.968" v="1098"/>
          <ac:spMkLst>
            <pc:docMk/>
            <pc:sldMk cId="3119454910" sldId="307"/>
            <ac:spMk id="10" creationId="{8E7F6D0F-3D86-BE88-DB61-30ECB5D8CAD8}"/>
          </ac:spMkLst>
        </pc:spChg>
      </pc:sldChg>
      <pc:sldChg chg="modSp add mod">
        <pc:chgData name="Geertje Fokkema" userId="3bd86465-0518-4a99-83e1-fbbefd69a149" providerId="ADAL" clId="{629A3B79-8C2B-47B8-9E38-D905201779FD}" dt="2025-11-05T09:44:22.330" v="1256" actId="113"/>
        <pc:sldMkLst>
          <pc:docMk/>
          <pc:sldMk cId="12969842" sldId="308"/>
        </pc:sldMkLst>
        <pc:spChg chg="mod">
          <ac:chgData name="Geertje Fokkema" userId="3bd86465-0518-4a99-83e1-fbbefd69a149" providerId="ADAL" clId="{629A3B79-8C2B-47B8-9E38-D905201779FD}" dt="2025-11-05T09:44:22.330" v="1256" actId="113"/>
          <ac:spMkLst>
            <pc:docMk/>
            <pc:sldMk cId="12969842" sldId="308"/>
            <ac:spMk id="2" creationId="{E2065E67-F5DB-D840-35CF-E1AE9A9F2826}"/>
          </ac:spMkLst>
        </pc:spChg>
        <pc:spChg chg="mod">
          <ac:chgData name="Geertje Fokkema" userId="3bd86465-0518-4a99-83e1-fbbefd69a149" providerId="ADAL" clId="{629A3B79-8C2B-47B8-9E38-D905201779FD}" dt="2025-11-05T09:36:26.113" v="1129" actId="20577"/>
          <ac:spMkLst>
            <pc:docMk/>
            <pc:sldMk cId="12969842" sldId="308"/>
            <ac:spMk id="10" creationId="{228E1BCC-0B5D-35C9-6E14-A6AF157CCB83}"/>
          </ac:spMkLst>
        </pc:spChg>
      </pc:sldChg>
      <pc:sldChg chg="modSp add mod">
        <pc:chgData name="Geertje Fokkema" userId="3bd86465-0518-4a99-83e1-fbbefd69a149" providerId="ADAL" clId="{629A3B79-8C2B-47B8-9E38-D905201779FD}" dt="2025-11-05T09:44:27.367" v="1258" actId="113"/>
        <pc:sldMkLst>
          <pc:docMk/>
          <pc:sldMk cId="1326777413" sldId="309"/>
        </pc:sldMkLst>
        <pc:spChg chg="mod">
          <ac:chgData name="Geertje Fokkema" userId="3bd86465-0518-4a99-83e1-fbbefd69a149" providerId="ADAL" clId="{629A3B79-8C2B-47B8-9E38-D905201779FD}" dt="2025-11-05T09:44:27.367" v="1258" actId="113"/>
          <ac:spMkLst>
            <pc:docMk/>
            <pc:sldMk cId="1326777413" sldId="309"/>
            <ac:spMk id="2" creationId="{28E34F69-7A4F-64EA-053C-BA12A45EF1B0}"/>
          </ac:spMkLst>
        </pc:spChg>
        <pc:spChg chg="mod">
          <ac:chgData name="Geertje Fokkema" userId="3bd86465-0518-4a99-83e1-fbbefd69a149" providerId="ADAL" clId="{629A3B79-8C2B-47B8-9E38-D905201779FD}" dt="2025-11-05T09:36:16.459" v="1127" actId="6549"/>
          <ac:spMkLst>
            <pc:docMk/>
            <pc:sldMk cId="1326777413" sldId="309"/>
            <ac:spMk id="10" creationId="{5E7A3EFC-A0C1-329F-57DF-5BAF6D015EFC}"/>
          </ac:spMkLst>
        </pc:spChg>
      </pc:sldChg>
      <pc:sldChg chg="addSp modSp add mod ord">
        <pc:chgData name="Geertje Fokkema" userId="3bd86465-0518-4a99-83e1-fbbefd69a149" providerId="ADAL" clId="{629A3B79-8C2B-47B8-9E38-D905201779FD}" dt="2025-11-05T09:37:50.077" v="1152" actId="1076"/>
        <pc:sldMkLst>
          <pc:docMk/>
          <pc:sldMk cId="302697717" sldId="310"/>
        </pc:sldMkLst>
        <pc:spChg chg="mod">
          <ac:chgData name="Geertje Fokkema" userId="3bd86465-0518-4a99-83e1-fbbefd69a149" providerId="ADAL" clId="{629A3B79-8C2B-47B8-9E38-D905201779FD}" dt="2025-11-05T09:37:50.077" v="1152" actId="1076"/>
          <ac:spMkLst>
            <pc:docMk/>
            <pc:sldMk cId="302697717" sldId="310"/>
            <ac:spMk id="3" creationId="{3848100E-AD92-31D1-E79D-45E4AE8F6328}"/>
          </ac:spMkLst>
        </pc:spChg>
        <pc:picChg chg="add mod">
          <ac:chgData name="Geertje Fokkema" userId="3bd86465-0518-4a99-83e1-fbbefd69a149" providerId="ADAL" clId="{629A3B79-8C2B-47B8-9E38-D905201779FD}" dt="2025-11-05T09:37:43.077" v="1151" actId="14100"/>
          <ac:picMkLst>
            <pc:docMk/>
            <pc:sldMk cId="302697717" sldId="310"/>
            <ac:picMk id="5" creationId="{77C79609-AF35-0106-71B5-055C4599BD87}"/>
          </ac:picMkLst>
        </pc:picChg>
      </pc:sldChg>
      <pc:sldChg chg="add ord">
        <pc:chgData name="Geertje Fokkema" userId="3bd86465-0518-4a99-83e1-fbbefd69a149" providerId="ADAL" clId="{629A3B79-8C2B-47B8-9E38-D905201779FD}" dt="2025-11-05T09:38:07.199" v="1155"/>
        <pc:sldMkLst>
          <pc:docMk/>
          <pc:sldMk cId="292620498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D6807-5E0D-427B-8FE6-4D915D89162E}" type="datetimeFigureOut">
              <a:rPr lang="nl-NL" smtClean="0"/>
              <a:t>5-11-2025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4FB7-38DA-4F7F-845A-9BE9C726AF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23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24FB7-38DA-4F7F-845A-9BE9C726AF1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9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2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3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88824-A850-84CA-CD20-9A1624BEE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45FFEF-C855-2B3C-13CC-19DB67158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4CF257-0BDC-B964-D594-A5C5F4ECB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1442B6-FEC7-9396-6595-E122165DC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908651"/>
            <a:ext cx="3620882" cy="3640345"/>
          </a:xfrm>
        </p:spPr>
        <p:txBody>
          <a:bodyPr anchor="t">
            <a:normAutofit/>
          </a:bodyPr>
          <a:lstStyle/>
          <a:p>
            <a:pPr algn="ctr"/>
            <a:r>
              <a:rPr lang="nl-NL" sz="4000" dirty="0"/>
              <a:t>De </a:t>
            </a:r>
            <a:br>
              <a:rPr lang="nl-NL" sz="4000" dirty="0"/>
            </a:br>
            <a:r>
              <a:rPr lang="nl-NL" sz="4000" dirty="0"/>
              <a:t>Verlosser geboren,</a:t>
            </a:r>
            <a:br>
              <a:rPr lang="nl-NL" sz="4000" dirty="0"/>
            </a:br>
            <a:r>
              <a:rPr lang="nl-NL" sz="4000" dirty="0"/>
              <a:t>van Mozes naar Jezus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BF6EE6-D85D-43A6-9EBD-858BB564B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99" y="4445166"/>
            <a:ext cx="3380437" cy="694944"/>
          </a:xfrm>
        </p:spPr>
        <p:txBody>
          <a:bodyPr anchor="b">
            <a:normAutofit/>
          </a:bodyPr>
          <a:lstStyle/>
          <a:p>
            <a:pPr algn="ctr"/>
            <a:r>
              <a:rPr lang="nl-NL" sz="2400" b="1" dirty="0"/>
              <a:t>Kerstprogramma</a:t>
            </a:r>
            <a:r>
              <a:rPr lang="nl-NL" sz="1800" dirty="0"/>
              <a:t>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2F83E7-5922-28DF-9FF5-98F147CC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1C5F69-18D4-82A9-E38E-50589018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31" r="25431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740E6C8-BEEC-ADD9-A5F1-581500D8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31224"/>
            <a:ext cx="4876157" cy="11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1F538E-9C52-8C92-E695-ADBBEB01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D5217D3B-FAC7-7F98-1339-979C7EA59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F1A445BB-1362-264C-9B2A-D0E8693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9608E50E-A426-2CD8-2575-806146F3A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C73EFF93-307B-B39B-FFEE-7DDC8D28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2E4A66-FB2F-ADD6-6D74-A47729D9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Lezen </a:t>
            </a:r>
            <a:br>
              <a:rPr lang="en-US" dirty="0"/>
            </a:br>
            <a:r>
              <a:rPr lang="en-US" dirty="0"/>
              <a:t>Exodus 6:4-7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13F1F-D3FA-E5CA-2193-5D9E38C03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err="1"/>
              <a:t>Opdracht</a:t>
            </a:r>
            <a:r>
              <a:rPr lang="en-US" sz="3600" dirty="0"/>
              <a:t> om het volk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bevrijden</a:t>
            </a:r>
            <a:r>
              <a:rPr lang="en-US" sz="3600" dirty="0"/>
              <a:t> </a:t>
            </a:r>
            <a:r>
              <a:rPr lang="en-US" sz="3600" dirty="0" err="1"/>
              <a:t>uit</a:t>
            </a:r>
            <a:r>
              <a:rPr lang="en-US" sz="3600" dirty="0"/>
              <a:t> </a:t>
            </a:r>
            <a:r>
              <a:rPr lang="en-US" sz="3600" dirty="0" err="1"/>
              <a:t>Egypte</a:t>
            </a:r>
            <a:r>
              <a:rPr lang="en-US" sz="3600" dirty="0"/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1CBAD8-84AA-1E28-CE94-6A9834207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98F7662A-FF0B-BCCB-2901-FB885FF6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r="2" b="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9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C4466-35CB-BD2C-47C2-C508432A1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4496CD-BF17-6318-FB67-B26A25FC5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4B242-618E-36E8-C754-D3C2099D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Psalm 130:3 en 4 (OB)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1DAC7F-8515-B963-5DE3-2A44529F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8978A1-EDB2-0F86-DE8F-2F0100CB7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Ik blijf den HEER verwachten;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Mijn ziel wacht ongestoord;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Ik hoop, in al mijn klachten,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Zijn onfeilbaar woord;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Mijn ziel, vol angst en zorgen,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Wacht sterker op den HEER,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 wachters op den morgen;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 morgen, ach, wanneer?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B3EC5E-2FC4-7BD3-FA21-718A25F8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E9B6C0-0ED4-822A-2DC6-A022D638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0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6F1B4-AE4D-6BF9-6061-B60C333F7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99EA8B9-9681-A89C-BFDA-87F3F3BD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90A7A4-2D42-569B-655E-CE0858A4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4BE1C0-BD39-0A31-17A8-A4A050A5F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DC3DAA-661E-0D48-F9CD-62812B9F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Hoopt op den HEER, gij vromen;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Israël in nood,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zal verlossing komen;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Zijn goedheid is zeer groot.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 maakt, op hun gebeden,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Gans Israël eens vrij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ongerechtigheden;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 doe Hij ook aan mij.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55CBA7F-D0F9-BE80-8012-9ED1C61E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20A92D-92BD-EB20-0A58-CB8137039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4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E781C-7D1F-A5BF-1FBC-647079973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CB8AB1-9E73-5FA6-B58E-B164F4487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2AA5B8-8456-1E0A-9648-BE799DD4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Psalm 130:3 en 4 (NB)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1C252A-7204-F748-931D-962FB69D8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C521A6-D8F3-8461-812D-08325D73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Ik heb mijn hoop gevestigd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God den HEER die hoort.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Mijn hart, hoezeer onrustig,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Wacht zijn verlossend woord.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Nog meer dan in de nachten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wachters het morgenlicht,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blijf ik, o HEER, verwachten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lichtend aangezicht.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3F4B5B-DC92-99C9-A085-D85FE33E5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630A18-5C0D-5A18-98B6-81A577C07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9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5CE350-16E1-2047-054C-E62907279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4D6EA1-7D0E-203E-4E05-03960196A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1C20BF-E1FF-E003-24A5-F0772230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86E353-1806-BFA8-5AF9-C3BC87EEB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962537-1426-1076-8158-92B6BD4C6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Gij al Gods bondgenoten,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ziet naar zijn toekomst uit!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HEER is vast besloten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 goedertierenheid!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Hoort aan de goede tijding: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 geeft in zijn geduld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Israël bevrijding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onrecht en van schuld.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800F91D-4F08-F38F-5A06-173E4FAB4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F8112F-57F6-7DB6-1422-73AA0DC6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6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20010-6D48-E6F4-FEEA-92D12C27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51A80"/>
                </a:solidFill>
              </a:rPr>
              <a:t>Gedicht Uittocht (Inge </a:t>
            </a:r>
            <a:r>
              <a:rPr lang="nl-NL" b="1" dirty="0" err="1">
                <a:solidFill>
                  <a:srgbClr val="151A80"/>
                </a:solidFill>
              </a:rPr>
              <a:t>lievaard</a:t>
            </a:r>
            <a:r>
              <a:rPr lang="nl-NL" b="1" dirty="0">
                <a:solidFill>
                  <a:srgbClr val="151A80"/>
                </a:solidFill>
              </a:rPr>
              <a:t>)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8D49692-454F-C2C1-9152-D624BDE26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1872" y="2221992"/>
            <a:ext cx="3989493" cy="3740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ADBF014-E887-F093-B938-CEFEE6D46909}"/>
              </a:ext>
            </a:extLst>
          </p:cNvPr>
          <p:cNvSpPr txBox="1"/>
          <p:nvPr/>
        </p:nvSpPr>
        <p:spPr>
          <a:xfrm>
            <a:off x="810228" y="2693384"/>
            <a:ext cx="83337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Aptos" panose="020B0004020202020204" pitchFamily="34" charset="0"/>
              </a:rPr>
              <a:t>Weggeroepen door uw stem</a:t>
            </a:r>
          </a:p>
          <a:p>
            <a:r>
              <a:rPr lang="nl-NL" sz="2800" dirty="0">
                <a:latin typeface="Aptos" panose="020B0004020202020204" pitchFamily="34" charset="0"/>
              </a:rPr>
              <a:t>Uit het land van duisternis,</a:t>
            </a:r>
          </a:p>
          <a:p>
            <a:r>
              <a:rPr lang="nl-NL" sz="2800" dirty="0">
                <a:latin typeface="Aptos" panose="020B0004020202020204" pitchFamily="34" charset="0"/>
              </a:rPr>
              <a:t>Zonder nog van licht te weten,</a:t>
            </a:r>
          </a:p>
          <a:p>
            <a:r>
              <a:rPr lang="nl-NL" sz="2800" dirty="0">
                <a:latin typeface="Aptos" panose="020B0004020202020204" pitchFamily="34" charset="0"/>
              </a:rPr>
              <a:t>van uw land van licht te weten,</a:t>
            </a:r>
          </a:p>
          <a:p>
            <a:r>
              <a:rPr lang="nl-NL" sz="2800" dirty="0">
                <a:latin typeface="Aptos" panose="020B0004020202020204" pitchFamily="34" charset="0"/>
              </a:rPr>
              <a:t>Zoeken wij U uit gemis.</a:t>
            </a:r>
          </a:p>
        </p:txBody>
      </p:sp>
    </p:spTree>
    <p:extLst>
      <p:ext uri="{BB962C8B-B14F-4D97-AF65-F5344CB8AC3E}">
        <p14:creationId xmlns:p14="http://schemas.microsoft.com/office/powerpoint/2010/main" val="391168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EA5F6-D5D0-636C-9E0D-754C38152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56FC6-2B62-2FF4-6850-D521D154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51A80"/>
                </a:solidFill>
              </a:rPr>
              <a:t>Gedicht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2D174AA-A73C-045F-9A0A-53D25BAC8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1872" y="2221992"/>
            <a:ext cx="3989493" cy="3740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E29E814-E567-06A4-F365-ED044DF4E8EE}"/>
              </a:ext>
            </a:extLst>
          </p:cNvPr>
          <p:cNvSpPr txBox="1"/>
          <p:nvPr/>
        </p:nvSpPr>
        <p:spPr>
          <a:xfrm>
            <a:off x="800100" y="1707092"/>
            <a:ext cx="83337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Aptos" panose="020B0004020202020204" pitchFamily="34" charset="0"/>
              </a:rPr>
              <a:t>Uit gemis en uit geloof,</a:t>
            </a:r>
          </a:p>
          <a:p>
            <a:r>
              <a:rPr lang="nl-NL" sz="2400" dirty="0">
                <a:latin typeface="Aptos" panose="020B0004020202020204" pitchFamily="34" charset="0"/>
              </a:rPr>
              <a:t>Als vervreemden uitgegaan,</a:t>
            </a:r>
          </a:p>
          <a:p>
            <a:r>
              <a:rPr lang="nl-NL" sz="2400" dirty="0">
                <a:latin typeface="Aptos" panose="020B0004020202020204" pitchFamily="34" charset="0"/>
              </a:rPr>
              <a:t>als </a:t>
            </a:r>
            <a:r>
              <a:rPr lang="nl-NL" sz="2400" dirty="0" err="1">
                <a:latin typeface="Aptos" panose="020B0004020202020204" pitchFamily="34" charset="0"/>
              </a:rPr>
              <a:t>verlangenden</a:t>
            </a:r>
            <a:r>
              <a:rPr lang="nl-NL" sz="2400" dirty="0">
                <a:latin typeface="Aptos" panose="020B0004020202020204" pitchFamily="34" charset="0"/>
              </a:rPr>
              <a:t> gekomen</a:t>
            </a:r>
          </a:p>
          <a:p>
            <a:r>
              <a:rPr lang="nl-NL" sz="2400" dirty="0">
                <a:latin typeface="Aptos" panose="020B0004020202020204" pitchFamily="34" charset="0"/>
              </a:rPr>
              <a:t>naar uw land van licht gekomen,</a:t>
            </a:r>
          </a:p>
          <a:p>
            <a:r>
              <a:rPr lang="nl-NL" sz="2400" dirty="0">
                <a:latin typeface="Aptos" panose="020B0004020202020204" pitchFamily="34" charset="0"/>
              </a:rPr>
              <a:t>zie ons voor de keerstroom staan.</a:t>
            </a:r>
          </a:p>
          <a:p>
            <a:endParaRPr lang="nl-NL" sz="2400" dirty="0">
              <a:latin typeface="Aptos" panose="020B0004020202020204" pitchFamily="34" charset="0"/>
            </a:endParaRPr>
          </a:p>
          <a:p>
            <a:r>
              <a:rPr lang="nl-NL" sz="2400" dirty="0">
                <a:latin typeface="Aptos" panose="020B0004020202020204" pitchFamily="34" charset="0"/>
              </a:rPr>
              <a:t>Doe ons door het water heen</a:t>
            </a:r>
          </a:p>
          <a:p>
            <a:r>
              <a:rPr lang="nl-NL" sz="2400" dirty="0">
                <a:latin typeface="Aptos" panose="020B0004020202020204" pitchFamily="34" charset="0"/>
              </a:rPr>
              <a:t>aan uw uitgestoken hand</a:t>
            </a:r>
          </a:p>
          <a:p>
            <a:r>
              <a:rPr lang="nl-NL" sz="2400" dirty="0">
                <a:latin typeface="Aptos" panose="020B0004020202020204" pitchFamily="34" charset="0"/>
              </a:rPr>
              <a:t>stijgen op de groene oever,</a:t>
            </a:r>
          </a:p>
          <a:p>
            <a:r>
              <a:rPr lang="nl-NL" sz="2400" dirty="0">
                <a:latin typeface="Aptos" panose="020B0004020202020204" pitchFamily="34" charset="0"/>
              </a:rPr>
              <a:t>op de groene levensoever</a:t>
            </a:r>
          </a:p>
          <a:p>
            <a:r>
              <a:rPr lang="nl-NL" sz="2400" dirty="0">
                <a:latin typeface="Aptos" panose="020B0004020202020204" pitchFamily="34" charset="0"/>
              </a:rPr>
              <a:t>van het lichte toekomstland. </a:t>
            </a:r>
          </a:p>
        </p:txBody>
      </p:sp>
    </p:spTree>
    <p:extLst>
      <p:ext uri="{BB962C8B-B14F-4D97-AF65-F5344CB8AC3E}">
        <p14:creationId xmlns:p14="http://schemas.microsoft.com/office/powerpoint/2010/main" val="203891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AA934-4F32-89E3-A7AE-3605876BB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63C282-D5A3-CCFF-81BD-D4CF4B79A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DEE538-287E-EC20-FCFF-A1F84C5C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Psalm 77:11 (OB)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6DE92C-4EEB-8EA5-0115-3C1970A11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940F6E-82A2-B9F9-30CE-0D394F15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11. D' aarde sloeg van schrik aan 't beven,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Toen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' U langs Uw pad zag streven,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Zee en grote waters door,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het nooit ontdekte spoor;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Toen G' Uw volk den weg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bereiddet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Daar Gij 't als een kudde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leiddet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Mozes' en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Aärons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hand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Bracht hen dus naar 't heilig land.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A84A17-2BC4-0852-072B-77ADFC40D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E9B062-1477-ECEA-0A5F-DFCD64A32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26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8C7A1-6798-AED0-0DAA-2199B9D8C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0B26DD-2424-04B4-4146-B40784138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E1E0EC-7864-9CB9-B2A0-D7DDFC72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Psalm 77:6 (NB)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CC40E0-D79E-CB7A-3EC7-8E9ED523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F5D8E5-BDAB-9102-A0ED-25B0BFB8F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God, uw pad was door de golven.</a:t>
            </a:r>
          </a:p>
          <a:p>
            <a:pPr marL="0" indent="0">
              <a:buNone/>
            </a:pP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Waat’ren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hebben het bedolven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uw voetspoor uitgewist: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geen die nog uw treden gist.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Maar Gij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gaaft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een goed geleide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het volk dat Gij bevrijdde: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Mozes’ en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Aärons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hand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voerde ’t in een veilig land.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8D360D-1690-4A6D-E679-E5045C27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59C1D1-86AC-12D6-37C6-DE225D71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9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E319D-E20E-3761-8097-E3B8474A4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D2F77EB9-5232-62ED-70F0-2A6847512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0339F314-402A-1034-4565-9099E8C60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B535DB29-9E59-6739-8863-A33147710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7D66BFD2-9E17-1517-7178-8D59D091C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61FDC5-0F4C-3885-138C-7DDCC188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4039288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Lezen </a:t>
            </a:r>
            <a:br>
              <a:rPr lang="en-US" dirty="0"/>
            </a:br>
            <a:r>
              <a:rPr lang="en-US" sz="3600" dirty="0" err="1"/>
              <a:t>Deuteronomium</a:t>
            </a:r>
            <a:r>
              <a:rPr lang="en-US" sz="3600" dirty="0"/>
              <a:t> 18:15-18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429BD1-792B-FAF8-EBBA-BF5E226A4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 err="1"/>
              <a:t>Belofte</a:t>
            </a:r>
            <a:r>
              <a:rPr lang="en-US" sz="3600" dirty="0"/>
              <a:t> van de </a:t>
            </a:r>
            <a:r>
              <a:rPr lang="en-US" sz="3600" dirty="0" err="1"/>
              <a:t>Profeet</a:t>
            </a:r>
            <a:endParaRPr lang="en-US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929AA4-57CD-D1C0-EF33-1EB552E38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DE2FC3-779D-AE9D-3D12-AAEEDC06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r="2" b="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08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0BF75-D54A-0D72-C152-DB3FC4F6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O kom, o kom, </a:t>
            </a:r>
            <a:r>
              <a:rPr lang="nl-NL" b="1" dirty="0" err="1">
                <a:solidFill>
                  <a:srgbClr val="151A80"/>
                </a:solidFill>
              </a:rPr>
              <a:t>immanuel</a:t>
            </a:r>
            <a:r>
              <a:rPr lang="nl-NL" b="1" dirty="0">
                <a:solidFill>
                  <a:srgbClr val="151A80"/>
                </a:solidFill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464D73-EC80-43C4-BB2F-9655F6E1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607BF3-B720-B60F-0807-025C7C21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kom, o kom, Immanuel,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verlos uw volk, uw Israël,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herstel het van ellende weer,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zodat het looft uw naam, o Heer!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Weest blij, weest blij, o Israël!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 is nabij, Immanuel!</a:t>
            </a:r>
            <a:endParaRPr lang="en-US" sz="3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75AFE9-D75E-025F-62CC-62AD4DFF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B03A8F-6114-4C92-B337-6D698FDFF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03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FC37-D810-2FD4-F36D-5D1B0C995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CD82D-4AD2-9716-C2D6-5A476A03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51A80"/>
                </a:solidFill>
              </a:rPr>
              <a:t>Gedicht bevrijding (Inge </a:t>
            </a:r>
            <a:r>
              <a:rPr lang="nl-NL" b="1" dirty="0" err="1">
                <a:solidFill>
                  <a:srgbClr val="151A80"/>
                </a:solidFill>
              </a:rPr>
              <a:t>lievaard</a:t>
            </a:r>
            <a:r>
              <a:rPr lang="nl-NL" b="1" dirty="0">
                <a:solidFill>
                  <a:srgbClr val="151A80"/>
                </a:solidFill>
              </a:rPr>
              <a:t>)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60EEDCE-95AE-FE76-33C2-AE93785FE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1872" y="2221992"/>
            <a:ext cx="3989493" cy="3740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C1FD00F-58FA-A6CB-6E74-3EE9DE209479}"/>
              </a:ext>
            </a:extLst>
          </p:cNvPr>
          <p:cNvSpPr txBox="1"/>
          <p:nvPr/>
        </p:nvSpPr>
        <p:spPr>
          <a:xfrm>
            <a:off x="800100" y="2221992"/>
            <a:ext cx="83337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Aptos" panose="020B0004020202020204" pitchFamily="34" charset="0"/>
              </a:rPr>
              <a:t>O hoor, en stem in met het lied,</a:t>
            </a:r>
          </a:p>
          <a:p>
            <a:r>
              <a:rPr lang="nl-NL" sz="2800" dirty="0">
                <a:latin typeface="Aptos" panose="020B0004020202020204" pitchFamily="34" charset="0"/>
              </a:rPr>
              <a:t>bezingend wat ooit is geschied!</a:t>
            </a:r>
          </a:p>
          <a:p>
            <a:r>
              <a:rPr lang="nl-NL" sz="2800" dirty="0">
                <a:latin typeface="Aptos" panose="020B0004020202020204" pitchFamily="34" charset="0"/>
              </a:rPr>
              <a:t>Vanonder de zweep van het kwaad,</a:t>
            </a:r>
          </a:p>
          <a:p>
            <a:r>
              <a:rPr lang="nl-NL" sz="2800" dirty="0">
                <a:latin typeface="Aptos" panose="020B0004020202020204" pitchFamily="34" charset="0"/>
              </a:rPr>
              <a:t>Vanonder de hiel van de macht</a:t>
            </a:r>
          </a:p>
          <a:p>
            <a:r>
              <a:rPr lang="nl-NL" sz="2800" dirty="0">
                <a:latin typeface="Aptos" panose="020B0004020202020204" pitchFamily="34" charset="0"/>
              </a:rPr>
              <a:t>gered en in vrijheid gebracht:</a:t>
            </a:r>
          </a:p>
          <a:p>
            <a:r>
              <a:rPr lang="nl-NL" sz="2800" dirty="0">
                <a:latin typeface="Aptos" panose="020B0004020202020204" pitchFamily="34" charset="0"/>
              </a:rPr>
              <a:t>een volk dat het doodsland verlaat;</a:t>
            </a:r>
          </a:p>
          <a:p>
            <a:r>
              <a:rPr lang="nl-NL" sz="2800" dirty="0">
                <a:latin typeface="Aptos" panose="020B0004020202020204" pitchFamily="34" charset="0"/>
              </a:rPr>
              <a:t>het volgt die het water verslaat</a:t>
            </a:r>
          </a:p>
          <a:p>
            <a:r>
              <a:rPr lang="nl-NL" sz="2800" dirty="0">
                <a:latin typeface="Aptos" panose="020B0004020202020204" pitchFamily="34" charset="0"/>
              </a:rPr>
              <a:t>en vuur is in de nacht. </a:t>
            </a:r>
          </a:p>
        </p:txBody>
      </p:sp>
    </p:spTree>
    <p:extLst>
      <p:ext uri="{BB962C8B-B14F-4D97-AF65-F5344CB8AC3E}">
        <p14:creationId xmlns:p14="http://schemas.microsoft.com/office/powerpoint/2010/main" val="1200631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A9ECF-96CD-199A-CDBB-112C6DEC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9A8CF-9FFB-49BC-8EBE-2AC91777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51A80"/>
                </a:solidFill>
              </a:rPr>
              <a:t>Gedicht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615A287-8B85-0EC7-A46D-7716DFDF7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1872" y="2221992"/>
            <a:ext cx="3989493" cy="3740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518DFDF-3F5A-398B-1957-F6E10B385053}"/>
              </a:ext>
            </a:extLst>
          </p:cNvPr>
          <p:cNvSpPr txBox="1"/>
          <p:nvPr/>
        </p:nvSpPr>
        <p:spPr>
          <a:xfrm>
            <a:off x="800100" y="2221992"/>
            <a:ext cx="83337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Aptos" panose="020B0004020202020204" pitchFamily="34" charset="0"/>
              </a:rPr>
              <a:t>O hoor, en stem in met het lied,</a:t>
            </a:r>
          </a:p>
          <a:p>
            <a:r>
              <a:rPr lang="nl-NL" sz="2800" dirty="0">
                <a:latin typeface="Aptos" panose="020B0004020202020204" pitchFamily="34" charset="0"/>
              </a:rPr>
              <a:t>bezingend wat steeds weer geschied!</a:t>
            </a:r>
          </a:p>
          <a:p>
            <a:r>
              <a:rPr lang="nl-NL" sz="2800" dirty="0">
                <a:latin typeface="Aptos" panose="020B0004020202020204" pitchFamily="34" charset="0"/>
              </a:rPr>
              <a:t>Vanonder de last van het kwaad,</a:t>
            </a:r>
          </a:p>
          <a:p>
            <a:r>
              <a:rPr lang="nl-NL" sz="2800" dirty="0">
                <a:latin typeface="Aptos" panose="020B0004020202020204" pitchFamily="34" charset="0"/>
              </a:rPr>
              <a:t>vanonder die dwingende macht</a:t>
            </a:r>
          </a:p>
          <a:p>
            <a:r>
              <a:rPr lang="nl-NL" sz="2800" dirty="0">
                <a:latin typeface="Aptos" panose="020B0004020202020204" pitchFamily="34" charset="0"/>
              </a:rPr>
              <a:t>bevrijd en tot liefde verzacht:</a:t>
            </a:r>
          </a:p>
          <a:p>
            <a:r>
              <a:rPr lang="nl-NL" sz="2800" dirty="0">
                <a:latin typeface="Aptos" panose="020B0004020202020204" pitchFamily="34" charset="0"/>
              </a:rPr>
              <a:t>een volk dat het ik-land verlaat;</a:t>
            </a:r>
          </a:p>
          <a:p>
            <a:r>
              <a:rPr lang="nl-NL" sz="2800" dirty="0">
                <a:latin typeface="Aptos" panose="020B0004020202020204" pitchFamily="34" charset="0"/>
              </a:rPr>
              <a:t>het volgt die de doodsmacht verslaat,</a:t>
            </a:r>
          </a:p>
          <a:p>
            <a:r>
              <a:rPr lang="nl-NL" sz="2800" dirty="0">
                <a:latin typeface="Aptos" panose="020B0004020202020204" pitchFamily="34" charset="0"/>
              </a:rPr>
              <a:t>het heil schept dat ons wacht. </a:t>
            </a:r>
          </a:p>
        </p:txBody>
      </p:sp>
    </p:spTree>
    <p:extLst>
      <p:ext uri="{BB962C8B-B14F-4D97-AF65-F5344CB8AC3E}">
        <p14:creationId xmlns:p14="http://schemas.microsoft.com/office/powerpoint/2010/main" val="413949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06A2C-7872-10F2-58E6-3DD07D74B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D4ECAF-E70A-2EB0-906C-6AA1312B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4A7096-B2B9-6A22-8A37-5B5DD224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Er is een verlosser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F0060C-83F7-E6DF-A3E6-7F6CFEE1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F7FA7C-EBC2-AB69-4ABA-8C90AFAB1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is een Verlosser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Jezus, Zoon van God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Kostbaar Lam van God, Messias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Heilig God is Hij</a:t>
            </a:r>
          </a:p>
          <a:p>
            <a:pPr marL="0" indent="0">
              <a:buNone/>
            </a:pPr>
            <a:endParaRPr lang="nl-NL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95561B-C88D-5AA7-74D5-85D0347E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36B4A-ED41-85E9-6A4F-E015FEDC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70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723B0E-9158-EDC9-0AA6-45422BB2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9031C95-5D04-48DA-FB93-143D41E6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34C6C5-B41E-7A5B-9F12-9E159EF5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EAB42-A260-0A60-24CF-AA0FEDF18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DADE32-F059-C2E3-50D4-59A49A8C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Jezus mijn Verlosser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Niemand is aan U gelijk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Kostbaar Lam van God, Messias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Maakt van zonden vrij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Dank U, o mijn Vader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gaf Uw eigen Zoon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Geest als hulp voor ons totdat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werk op aarde is gedaan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1C5C50-1E1C-0032-0144-9236C64B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670AA8-6AC8-F628-167E-CFFF51DB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15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CDEEA-BCD2-0289-6324-A2D7244C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39869CC-521C-4678-39C5-82A8E5A7E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3AF176-7AF4-CEF2-0576-D58051C6C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2951DE-C0E3-1454-C66E-3F311727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EF49D4-C6CF-85B6-9566-751A2F43D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Ja, de dag zal komen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 ik Jezus zie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 zal ik mijn Koning dienen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 eeuwig en eeuwig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Dank U, o mijn Vader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gaf Uw eigen Zoon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Geest als hulp voor ons totdat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werk op aarde is gedaan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83D666-0A76-7AFE-3443-5C01C9DA2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5B5987-C0DB-F7E1-2FEC-A8B23EEF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000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B2238-C542-7A43-35AB-46391363B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7444A21-4477-97CE-DAFA-6DB3FE07C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A605C5-8656-561E-739F-66DD5F2D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26F0FF-2A24-7F68-85D1-3D6D789C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4F56FE-DCB2-3160-C473-F0E752262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Dank U, o mijn Vader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gaf Uw eigen Zoon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Geest als hulp voor ons totdat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werk op aarde is gedaan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Geest als hulp voor ons totdat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werk op aarde is gedaan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674FA6-4C87-96FB-6910-A49FEC30C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F8A1FC-5B2A-1605-7A65-5161367AA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907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94CD3-674C-AD72-9AB3-61D5E629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7CA97EE9-346D-3F3F-5268-A757754FC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308389B5-2FBF-F523-50BF-C408E79F4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0327E055-01FF-A40A-6439-6C1C54D80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B8DF884D-1229-2530-4EA0-9E092A5D6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F9FD14-FF54-730A-861A-210491EA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Lezen </a:t>
            </a:r>
            <a:br>
              <a:rPr lang="en-US" dirty="0"/>
            </a:br>
            <a:r>
              <a:rPr lang="en-US" dirty="0"/>
              <a:t>Mattheüs </a:t>
            </a:r>
            <a:br>
              <a:rPr lang="en-US" dirty="0"/>
            </a:br>
            <a:r>
              <a:rPr lang="en-US" dirty="0"/>
              <a:t>1:18-25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882DDA-7955-5A9D-3D11-A2CA62A3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De </a:t>
            </a:r>
            <a:r>
              <a:rPr lang="en-US" sz="3600" dirty="0" err="1"/>
              <a:t>geboorte</a:t>
            </a:r>
            <a:r>
              <a:rPr lang="en-US" sz="3600" dirty="0"/>
              <a:t> van de Heere Jezus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5DEAE5-5BBC-9E0F-B13A-FF0876B22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D49DB7-6B19-C8A7-473D-7C8AB22A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r="2" b="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9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C0436-FB8E-9F07-A403-FB2A3800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93E1EA8-63A7-8E01-2431-7C9D8579A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417069-6A72-4F09-E4C7-649FCD0C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wij gaan met haast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A7A4A9-AD1D-1D28-911B-DC123C982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320659-F320-A1A5-DD9B-A5858A4B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Wij gaan met haast naar Bethlehem: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Herder is geboren!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Wij zien daar in een kribbe Hem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zoekt wat is verloren;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herder als een lam zo klein,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koning die een knecht wil zijn;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 roept - maar wie zal horen?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545D3A-2853-68D0-2D1F-A3466A6C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BA2C98-DFFA-F48B-AB78-74E87749A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8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19FA6-91AF-7D86-FACC-F684CE6B4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286AA9-94D1-F4E5-10BB-0C02BA3B6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B13A9-CE9C-9421-5A48-87056CBC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38C4EB-213F-9382-874C-1BA7F975E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143B265-C882-D9B8-FC21-D250EBA50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Wij staan verbaasd in Bethlehem: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dit de Goede Herder,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Koning die met luide stem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zou spreken: Volk, trek verder!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Trek verder uit de slavernij,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trek verder, Ik, Ik maak u vrij!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 lam - is dit die Herder?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96CBF9-B767-5343-2F77-F0C2A977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866276-F48B-DA41-1204-1214EE524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55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F493D9-1415-0C10-2285-A1E9252A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D160C8-EB32-E2CB-ADC8-57C82DFB1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798E14-CD6F-0BD9-1B1E-88B0E843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8B0684-0A40-8A23-128C-D84EEDA9D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6C4A2E-2464-7FD3-D8C6-94CBBD470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God, laat ons in Bethlehem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geen grote woorden spreken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zeggen: Wij, wij zijn van Hem,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wanneer niet is gebleken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 wij bereid zijn om zo klein,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 lijdzaam als dit Lam te zijn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 weigert zich te wreken.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69F9E6-F21F-D73C-B5B4-F840B88F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F956B8-A21E-0C25-90D8-0EA6CCAF8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4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0685F-0E8A-E671-A47E-2B848D35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CEB690-6FFB-068A-BF39-87D7842E8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F11BF0-2243-EC3A-AB91-E1844F0D6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FE1B53-F622-1544-8CC7-A266141A1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53F013-6DD8-9E4D-9D8D-0B0002D6E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kom, o kom, Immanuel,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verlos uw volk, uw Israël,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herstel het van ellende weer,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zodat het looft uw naam, o Heer!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Weest blij, weest blij, o Israël!</a:t>
            </a:r>
            <a:b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 is nabij, Immanuel!</a:t>
            </a:r>
            <a:endParaRPr lang="en-US" sz="3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A9C0DC-8AAB-54E3-6D3C-DDB04125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4B0661-667D-A047-3848-5EF44C367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48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369640-AA5F-221C-D8C8-33A092CD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08E0284-3E38-AE01-FC56-416B5309D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CFAC0A-844D-B51E-6ACB-DBA4BB64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215C60-D4C3-38FD-BDC2-B25E354C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88E09A-E946-9079-EDC4-C3990F3B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Wij staan beschaamd. In Bethlehem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blijkt meer dan ooit tevoren: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vrede is alleen aan Hem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weerloos werd geboren.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 Lam heeft ons geopenbaard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Gods Rijk: een Koning zonder zwaard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wie horen wil, die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hore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D85B5B-2FD5-B9C5-CABC-37CE27BA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72D79E-7751-E8A6-4D9D-30C30E3A0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44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2BEC1C-8B72-0CE8-816A-D33FCDC8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65" y="1361440"/>
            <a:ext cx="3324281" cy="26946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solidFill>
                  <a:srgbClr val="151A80"/>
                </a:solidFill>
              </a:rPr>
              <a:t>Meditatie</a:t>
            </a:r>
            <a:br>
              <a:rPr lang="en-US" sz="4100" b="1" dirty="0">
                <a:solidFill>
                  <a:srgbClr val="151A80"/>
                </a:solidFill>
              </a:rPr>
            </a:br>
            <a:r>
              <a:rPr lang="en-US" sz="4100" b="1" dirty="0" err="1">
                <a:solidFill>
                  <a:srgbClr val="151A80"/>
                </a:solidFill>
              </a:rPr>
              <a:t>verlossing</a:t>
            </a:r>
            <a:r>
              <a:rPr lang="en-US" sz="4100" b="1" dirty="0">
                <a:solidFill>
                  <a:srgbClr val="151A80"/>
                </a:solidFill>
              </a:rPr>
              <a:t>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EABBFB6-AC76-D98D-22D7-8AD91F4DB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9200" r="1" b="1"/>
          <a:stretch>
            <a:fillRect/>
          </a:stretch>
        </p:blipFill>
        <p:spPr>
          <a:xfrm>
            <a:off x="1620581" y="723900"/>
            <a:ext cx="6355598" cy="54102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491F31-6557-2984-60B7-24907747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82959" y="662940"/>
            <a:ext cx="0" cy="553212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50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45F1F-73B2-CF97-EC16-EC6F913B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3E1E80-669C-2FE0-9B5B-0EF9C6FAA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5D5CCD-2287-63BA-2ADB-6401AF32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hoe zal ik u ontvangen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327DE7-A131-E11F-E01D-4808B090C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83686-68B2-B942-CF31-25941EB43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7482216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 zal ik U ontvangen,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 wilt Gij zijn ontmoet,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wereld hoogst verlangen,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harten heiligst goed?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 zelf uw fakkel dragen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onze duisternis,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opdat wat U </a:t>
            </a:r>
            <a:r>
              <a:rPr lang="nl-NL" sz="2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behage</a:t>
            </a:r>
            <a:endParaRPr lang="nl-NL" sz="2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 klaar en zeker is.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7007A6F-31F6-BFB7-1A95-67DC3869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109FBB-6603-1E73-C3D9-BE32F1331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20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CE800-B1C0-8C1E-5F5F-9241C71E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1BDC6A8-E685-6851-3967-9178DCD7F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84549-7A13-71D1-29BC-569947FB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952035-8D8D-EB1D-F4DF-036B16336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648DEE-F95F-A9A0-13DF-49076CA7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7482216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'k Lag machteloos gebonden: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Gij komt en maakt mij vrij!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Ik was bevlekt met zonden: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Gij komt en reinigt mij!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leven was mij sterven,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 Gij mij op deed staan.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Gij doet mij schatten erven,</a:t>
            </a:r>
          </a:p>
          <a:p>
            <a:pPr marL="0" indent="0">
              <a:buNone/>
            </a:pPr>
            <a:r>
              <a:rPr lang="nl-NL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nimmermeer vergaan.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AA8D58-5886-3AD3-06FC-3710974C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8520C-829E-18C0-3FF9-EF17A8DB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58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EA4BF5-84C5-5F3C-696A-1C6DFBC0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4D2BBA20-5D66-F204-988F-109D93D63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0AD730F6-59B6-AE1A-8E2E-4C2B5CB8B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3001A0B5-DC81-A8EA-18FF-31DFD0BC5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ECD626D9-95C4-1DD9-437F-CEB63C215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D569E7-4426-C415-C248-8E964326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Lezen </a:t>
            </a:r>
            <a:br>
              <a:rPr lang="en-US" dirty="0"/>
            </a:br>
            <a:r>
              <a:rPr lang="en-US" dirty="0"/>
              <a:t>Mattheüs </a:t>
            </a:r>
            <a:br>
              <a:rPr lang="en-US" dirty="0"/>
            </a:br>
            <a:r>
              <a:rPr lang="en-US" dirty="0"/>
              <a:t>2:13-15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A128C-6B61-2DF7-7B4B-9CB47025B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De Zoon </a:t>
            </a:r>
            <a:r>
              <a:rPr lang="en-US" sz="3600" dirty="0" err="1"/>
              <a:t>uit</a:t>
            </a:r>
            <a:r>
              <a:rPr lang="en-US" sz="3600" dirty="0"/>
              <a:t> </a:t>
            </a:r>
            <a:r>
              <a:rPr lang="en-US" sz="3600" dirty="0" err="1"/>
              <a:t>Egypte</a:t>
            </a:r>
            <a:r>
              <a:rPr lang="en-US" sz="3600" dirty="0"/>
              <a:t> </a:t>
            </a:r>
            <a:r>
              <a:rPr lang="en-US" sz="3600" dirty="0" err="1"/>
              <a:t>geroepen</a:t>
            </a:r>
            <a:r>
              <a:rPr lang="en-US" sz="3600" dirty="0"/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B36E41-D7D4-49C4-5CCA-E1D07C0E6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B5D61D-EC1D-C1E6-2EBB-06FCFF1B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r="2" b="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57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BB5150-77A7-A0FA-F461-2BC05AF9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5C4C21-85DD-E7E8-B3F6-CD279E6B4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F6B165-9AE1-AA6A-793C-C276CB5C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Lofzang van Zacharias vers 2 en 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6EFF13-F7CD-7842-749F-7A32AB045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4DFF3D-93BA-829F-EC06-9169CB82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7482216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God had hun, tot hun troost, gemeld,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 Zijn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genâ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ons redden zou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onzer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haat'ren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wreed geweld;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 blijkt Zijn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onverwrikb're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trouw;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 toont Hij Zijn barmhartigheid,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11BE0D-E1FF-363C-0B82-56FDE1AC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356781-CBD1-EE73-7379-B32DD6A4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7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E04622-EB09-3C44-5E17-82D7B71C6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B7D2BD0-3874-3A7B-9EAC-45CB0463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3D778-54BA-2BA0-6B60-FA2126D6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392FF7-985C-225F-D506-0169F76D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304301-F079-D490-FE47-9FDC01C0D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7482216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ouds den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vaad'ren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toegezeid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dat Hij wil gedenken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't heilverbond, aan dien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gestaafden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eed,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Dien Hij weleer aan Abram deed,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Zijn verbond, dat van geen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wank'len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weet.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5C7165-FEDE-859E-23E1-DBC6284F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4475F4-4170-7F13-4CF4-D979F5837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03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2E224-4A2C-7956-B49C-709D5CB8B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CED8CF-5BF3-46F2-EC8C-0F3E3D557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C9FF21-D306-A0E9-5336-0AD80E19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C9C386-AAB6-2973-2019-A0C895487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B92785-02EC-03C0-47A6-68F5E96C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7482216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Hij speld' ons, dat wij t' allen tijd,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Wanneer die blijde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heildag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rees,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's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vijands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dienstbaar juk bevrijd,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Hem dienen zouden zonder vrees,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Naar 't heilig recht, in ware deugd.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8D4963-A68C-4A04-E1DC-9F136109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77ECA5-5515-BDF8-7CC5-97B63A820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55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ECCF4-6A79-13E5-AE1D-A8429CE89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BC8F1F5-88E0-A874-19D9-3D801E61E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DE675C-C2D8-E346-BF7E-0BF53042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05F958-DB30-372D-DB46-7E0457F2A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97A99B-A304-B6B6-DAA8-346337F0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7482216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dierbaar kind, o stof van vreugd,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Geschenk van 't Alvermogen,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Elk noem' u Gods profeet, en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geev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' u eer;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Gij treedt voor 't aanschijn van den HEER,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baant Zijn weg door leven en door leer.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9BAB58-F15C-EC9D-9A66-A30BB94F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4C1DE3-AFD0-546B-7736-91BB12482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52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03499-A4B3-01A1-D774-D81FE481E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F48DD57F-9F9F-6C02-C9F8-0576241D4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B3A7495B-7E62-B408-FEF0-A23BBA578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E7CFB46A-626F-F9F5-71EC-3C05F6EDA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6AFA7146-40EE-5BCB-FACF-349029513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A7A2BA-A228-F237-CF40-0D9C5AB4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Lezen </a:t>
            </a:r>
            <a:br>
              <a:rPr lang="en-US" dirty="0"/>
            </a:br>
            <a:r>
              <a:rPr lang="en-US" dirty="0"/>
              <a:t>Johannes </a:t>
            </a:r>
            <a:br>
              <a:rPr lang="en-US" dirty="0"/>
            </a:br>
            <a:r>
              <a:rPr lang="en-US" dirty="0"/>
              <a:t>1:1-18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2D7547-E974-1F26-A8D5-24F84B16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/>
              <a:t>Het </a:t>
            </a:r>
            <a:r>
              <a:rPr lang="en-US" sz="3600" dirty="0" err="1"/>
              <a:t>vleesgeworden</a:t>
            </a:r>
            <a:r>
              <a:rPr lang="en-US" sz="3600" dirty="0"/>
              <a:t> </a:t>
            </a:r>
            <a:r>
              <a:rPr lang="en-US" sz="3600" dirty="0" err="1"/>
              <a:t>Woord</a:t>
            </a:r>
            <a:endParaRPr lang="en-US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42092B-4CBE-E28E-57C8-21B02999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350A91-2F3F-7CE1-C194-797122C9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r="2" b="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839FE-10B3-0530-FDBD-3F378C8A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366E72-0D94-7187-3FDE-DACF9C2E8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F0C439-D1A5-69DE-DB1C-EB0ABF67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808C07-CB6C-4353-CF5C-F419C64B8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C496BD-5CFC-EE89-FFE8-AE96F11C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kom, die onze Heerser zijt,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wolk en vuur en majesteit.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Adonai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spreekt met macht,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verbreek het duister van de nacht.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Weest blij, weest blij, o Israël!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 is nabij, Immanuel!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6F4C8A-DAD9-C7E9-D392-C484EAA1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74E354-8333-7BC4-EF34-FFBE084C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2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2F5BE1-F491-A9E5-688A-BBEF4E87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08D508-025F-5835-F2F6-DA831BDAF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9BD77-DE96-E719-D9E2-2C9822B2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daar ruist langs de wolken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6A18E0-0F8F-B644-EEA2-0F05B305F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CDC34F-34CA-4C1A-A6CA-7EDAFF6B4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Daar ruist langs de wolken een lieflijke Naam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hemel en aarde verenigt te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zaam</a:t>
            </a: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Geen naam is er zoeter en beter voor 't hart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Hij balsemt de wonden en heelt alle smart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Kent gij kent gij die Naam nog niet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Naam draagt mijn Heiland mijn lust en mijn lied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7820F2-FF41-F2E3-162E-54901B4D2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BE3FF7-F940-5835-6AB1-4F412ECB3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86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E00A2B-49AE-0599-0BAC-DF8BFAD08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2F901-21F1-9C25-07E5-443476EF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F07F4D-880F-3FF0-DFD9-8CF7E15E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19A392-E9CA-9377-116C-0123F6C6C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E3985A-0AF9-34AA-698D-7AF48C3C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Naam is naar waarheid mijn Jezus ook waard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Want Hij kwam om zalig te maken op aard'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 lief had Hij zondaars dat Hij voor hen stierf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zo door Zijn bloed hen genade verwierf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Kent gij kent gij die Jezus niet</a:t>
            </a:r>
          </a:p>
          <a:p>
            <a:pPr marL="0" indent="0">
              <a:buNone/>
            </a:pPr>
            <a:r>
              <a:rPr lang="nl-NL" sz="2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om ons te redden de hemel verliet </a:t>
            </a: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6D994E-DBAB-24E2-9F9C-CB688A40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277902-9E92-4B90-F456-AEFC6458F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70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62E75F-24A0-F0DC-A232-72129F72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010F52-4D39-FE5C-D67E-ABBA2F134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2E15C2-E10E-19AB-8063-A1F01B75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64CF08-E37F-7A22-6407-F2C86773B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3EBEC1-6855-05F4-A9A8-AEFE3E70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Eens buigt zich ook alles voor Jezus in 't stof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engelen zingen voortdurend Zijn lof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als wij door Jezus verheerlijkt eens staan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 heffen wij juichend de jubeltoon aan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Jezus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Jezus</a:t>
            </a: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Uw Naam zij </a:t>
            </a:r>
            <a:r>
              <a:rPr lang="nl-NL" sz="2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d'eer</a:t>
            </a: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Want Gij zijt der mensen en engelen Heer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448E6B-ECE9-F342-085D-C4F13719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319221-2B6D-EE1E-40E0-5890A56D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921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E70206-845B-F05F-AEC2-422A2F27C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3B5B8226-FE7F-FE7B-7BE6-AEC49687C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D787585B-B646-086F-C041-DB286035E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9E065CD2-E9CE-D816-C4D9-1B1A1E0D8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B8CCFF83-A3C8-2B7A-AD8C-CCED11516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8065F8-E1D1-E11F-E446-5FCF708A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Lezen </a:t>
            </a:r>
            <a:br>
              <a:rPr lang="en-US" dirty="0"/>
            </a:br>
            <a:r>
              <a:rPr lang="en-US" dirty="0" err="1"/>
              <a:t>Openbaring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15:1-4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6C847-4F25-CC26-9CD7-D053D2F0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Toekomst</a:t>
            </a:r>
            <a:r>
              <a:rPr lang="en-US" sz="3600" dirty="0"/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9880A5-BB13-4815-D710-C6B4FA33F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6C9E47-A6C1-F3F9-A654-D0E1416F8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r="2" b="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790DE-4889-8085-58D5-17EF2883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7B81F-2B46-5421-2485-D8BE15C1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Gedicht Lied van Mozes en het lam </a:t>
            </a:r>
            <a:br>
              <a:rPr lang="nl-NL" b="1" dirty="0">
                <a:solidFill>
                  <a:srgbClr val="151A80"/>
                </a:solidFill>
              </a:rPr>
            </a:br>
            <a:r>
              <a:rPr lang="nl-NL" b="1" dirty="0">
                <a:solidFill>
                  <a:srgbClr val="151A80"/>
                </a:solidFill>
              </a:rPr>
              <a:t>(Gerben Bast)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BC1BDE-CC82-CC85-8F77-528EA6B63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507" y="2203450"/>
            <a:ext cx="3989493" cy="3740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C724425-0277-CD54-AA61-DC1AE0D9885F}"/>
              </a:ext>
            </a:extLst>
          </p:cNvPr>
          <p:cNvSpPr txBox="1"/>
          <p:nvPr/>
        </p:nvSpPr>
        <p:spPr>
          <a:xfrm>
            <a:off x="700635" y="2221992"/>
            <a:ext cx="83337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Aptos" panose="020B0004020202020204" pitchFamily="34" charset="0"/>
              </a:rPr>
              <a:t>De farao van Egypteland, </a:t>
            </a:r>
          </a:p>
          <a:p>
            <a:r>
              <a:rPr lang="nl-NL" sz="2800" dirty="0">
                <a:latin typeface="Aptos" panose="020B0004020202020204" pitchFamily="34" charset="0"/>
              </a:rPr>
              <a:t>Wilde naar God maar niet horen. </a:t>
            </a:r>
          </a:p>
          <a:p>
            <a:r>
              <a:rPr lang="nl-NL" sz="2800" dirty="0">
                <a:latin typeface="Aptos" panose="020B0004020202020204" pitchFamily="34" charset="0"/>
              </a:rPr>
              <a:t>En </a:t>
            </a:r>
            <a:r>
              <a:rPr lang="nl-NL" sz="2800" dirty="0" err="1">
                <a:latin typeface="Aptos" panose="020B0004020202020204" pitchFamily="34" charset="0"/>
              </a:rPr>
              <a:t>Isrel</a:t>
            </a:r>
            <a:r>
              <a:rPr lang="nl-NL" sz="2800" dirty="0">
                <a:latin typeface="Aptos" panose="020B0004020202020204" pitchFamily="34" charset="0"/>
              </a:rPr>
              <a:t> leek verloren, </a:t>
            </a:r>
          </a:p>
          <a:p>
            <a:r>
              <a:rPr lang="nl-NL" sz="2800" dirty="0">
                <a:latin typeface="Aptos" panose="020B0004020202020204" pitchFamily="34" charset="0"/>
              </a:rPr>
              <a:t>Maar onze Heer’ beschermd’ door Zijn Hand. </a:t>
            </a:r>
          </a:p>
          <a:p>
            <a:endParaRPr lang="nl-NL" sz="2800" dirty="0">
              <a:latin typeface="Aptos" panose="020B0004020202020204" pitchFamily="34" charset="0"/>
            </a:endParaRPr>
          </a:p>
          <a:p>
            <a:r>
              <a:rPr lang="nl-NL" sz="2800" dirty="0">
                <a:latin typeface="Aptos" panose="020B0004020202020204" pitchFamily="34" charset="0"/>
              </a:rPr>
              <a:t>Jezus U bent verheven. </a:t>
            </a:r>
          </a:p>
          <a:p>
            <a:r>
              <a:rPr lang="nl-NL" sz="2800" dirty="0">
                <a:latin typeface="Aptos" panose="020B0004020202020204" pitchFamily="34" charset="0"/>
              </a:rPr>
              <a:t>U kwam en gaf Uw leven, </a:t>
            </a:r>
          </a:p>
          <a:p>
            <a:r>
              <a:rPr lang="nl-NL" sz="2800" dirty="0">
                <a:latin typeface="Aptos" panose="020B0004020202020204" pitchFamily="34" charset="0"/>
              </a:rPr>
              <a:t>En zie, U bent het ware Lam, </a:t>
            </a:r>
          </a:p>
          <a:p>
            <a:r>
              <a:rPr lang="nl-NL" sz="2800" dirty="0">
                <a:latin typeface="Aptos" panose="020B0004020202020204" pitchFamily="34" charset="0"/>
              </a:rPr>
              <a:t>Die al de schuld zo op U nam. </a:t>
            </a:r>
          </a:p>
        </p:txBody>
      </p:sp>
    </p:spTree>
    <p:extLst>
      <p:ext uri="{BB962C8B-B14F-4D97-AF65-F5344CB8AC3E}">
        <p14:creationId xmlns:p14="http://schemas.microsoft.com/office/powerpoint/2010/main" val="7674700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24CC-9027-2008-477C-359BE4A88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F111C-22A3-E0A3-DBAF-560603AE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51A80"/>
                </a:solidFill>
              </a:rPr>
              <a:t>Gedicht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1D05A5-05E5-1F3D-C42F-B04ABEC14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507" y="2203450"/>
            <a:ext cx="3989493" cy="3740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B70018B-C32B-932E-8A5B-73EB5ACE618C}"/>
              </a:ext>
            </a:extLst>
          </p:cNvPr>
          <p:cNvSpPr txBox="1"/>
          <p:nvPr/>
        </p:nvSpPr>
        <p:spPr>
          <a:xfrm>
            <a:off x="800100" y="2221992"/>
            <a:ext cx="8333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Aptos" panose="020B0004020202020204" pitchFamily="34" charset="0"/>
              </a:rPr>
              <a:t>“Slacht ‘n lam, bestrijk met het bloed de deur, </a:t>
            </a:r>
          </a:p>
          <a:p>
            <a:r>
              <a:rPr lang="nl-NL" sz="2800" dirty="0">
                <a:latin typeface="Aptos" panose="020B0004020202020204" pitchFamily="34" charset="0"/>
              </a:rPr>
              <a:t>Zo zal de engel u sparen. </a:t>
            </a:r>
          </a:p>
          <a:p>
            <a:r>
              <a:rPr lang="nl-NL" sz="2800" dirty="0">
                <a:latin typeface="Aptos" panose="020B0004020202020204" pitchFamily="34" charset="0"/>
              </a:rPr>
              <a:t>Egypte is deze nacht in treur, </a:t>
            </a:r>
          </a:p>
          <a:p>
            <a:r>
              <a:rPr lang="nl-NL" sz="2800" dirty="0">
                <a:latin typeface="Aptos" panose="020B0004020202020204" pitchFamily="34" charset="0"/>
              </a:rPr>
              <a:t>Maar Ik bevrijd, zal bewaren.” </a:t>
            </a:r>
          </a:p>
          <a:p>
            <a:endParaRPr lang="nl-NL" sz="2800" dirty="0">
              <a:latin typeface="Aptos" panose="020B0004020202020204" pitchFamily="34" charset="0"/>
            </a:endParaRPr>
          </a:p>
          <a:p>
            <a:r>
              <a:rPr lang="nl-NL" sz="2800" dirty="0">
                <a:latin typeface="Aptos" panose="020B0004020202020204" pitchFamily="34" charset="0"/>
              </a:rPr>
              <a:t>Jezus U bent verheven, </a:t>
            </a:r>
          </a:p>
          <a:p>
            <a:r>
              <a:rPr lang="nl-NL" sz="2800" dirty="0">
                <a:latin typeface="Aptos" panose="020B0004020202020204" pitchFamily="34" charset="0"/>
              </a:rPr>
              <a:t>U kwam en gaf Uw leven. </a:t>
            </a:r>
          </a:p>
          <a:p>
            <a:r>
              <a:rPr lang="nl-NL" sz="2800" dirty="0">
                <a:latin typeface="Aptos" panose="020B0004020202020204" pitchFamily="34" charset="0"/>
              </a:rPr>
              <a:t>En zie, U bent het ware Lam, </a:t>
            </a:r>
          </a:p>
          <a:p>
            <a:r>
              <a:rPr lang="nl-NL" sz="2800" dirty="0">
                <a:latin typeface="Aptos" panose="020B0004020202020204" pitchFamily="34" charset="0"/>
              </a:rPr>
              <a:t>Die al de schuld zo op U nam. </a:t>
            </a:r>
          </a:p>
          <a:p>
            <a:endParaRPr lang="nl-NL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9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77A90-EAF7-BF62-4836-EB07D8F3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1AF19-7F90-F5FE-305C-AFC347C7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151A80"/>
                </a:solidFill>
              </a:rPr>
              <a:t>Gedicht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2BA224A-E391-4F38-C712-8D37BB817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2507" y="2203450"/>
            <a:ext cx="3989493" cy="37401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4A3B40C-470D-88D6-62BF-0B0EAFD5A447}"/>
              </a:ext>
            </a:extLst>
          </p:cNvPr>
          <p:cNvSpPr txBox="1"/>
          <p:nvPr/>
        </p:nvSpPr>
        <p:spPr>
          <a:xfrm>
            <a:off x="800100" y="2221992"/>
            <a:ext cx="8333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Aptos" panose="020B0004020202020204" pitchFamily="34" charset="0"/>
              </a:rPr>
              <a:t>Heel Israël werd die nacht bevrijd, </a:t>
            </a:r>
          </a:p>
          <a:p>
            <a:r>
              <a:rPr lang="nl-NL" sz="2800" dirty="0">
                <a:latin typeface="Aptos" panose="020B0004020202020204" pitchFamily="34" charset="0"/>
              </a:rPr>
              <a:t>Met man en paard door de Rode Zee. </a:t>
            </a:r>
          </a:p>
          <a:p>
            <a:r>
              <a:rPr lang="nl-NL" sz="2800" dirty="0">
                <a:latin typeface="Aptos" panose="020B0004020202020204" pitchFamily="34" charset="0"/>
              </a:rPr>
              <a:t>Droogvoets werd ‘t volk er doorheen geleid, </a:t>
            </a:r>
          </a:p>
          <a:p>
            <a:r>
              <a:rPr lang="nl-NL" sz="2800" dirty="0">
                <a:latin typeface="Aptos" panose="020B0004020202020204" pitchFamily="34" charset="0"/>
              </a:rPr>
              <a:t>Naar Kanaän trok de Heer’ met hen mee. </a:t>
            </a:r>
          </a:p>
          <a:p>
            <a:endParaRPr lang="nl-NL" sz="2800" dirty="0">
              <a:latin typeface="Aptos" panose="020B0004020202020204" pitchFamily="34" charset="0"/>
            </a:endParaRPr>
          </a:p>
          <a:p>
            <a:r>
              <a:rPr lang="nl-NL" sz="2800" dirty="0">
                <a:latin typeface="Aptos" panose="020B0004020202020204" pitchFamily="34" charset="0"/>
              </a:rPr>
              <a:t>Kom zing dit lied van ’t heilig Lam, </a:t>
            </a:r>
          </a:p>
          <a:p>
            <a:r>
              <a:rPr lang="nl-NL" sz="2800" dirty="0">
                <a:latin typeface="Aptos" panose="020B0004020202020204" pitchFamily="34" charset="0"/>
              </a:rPr>
              <a:t>En juich en zing met alle stam: </a:t>
            </a:r>
          </a:p>
          <a:p>
            <a:r>
              <a:rPr lang="nl-NL" sz="2800" dirty="0">
                <a:latin typeface="Aptos" panose="020B0004020202020204" pitchFamily="34" charset="0"/>
              </a:rPr>
              <a:t>“Het Lam is groot, vol heerlijkheid, </a:t>
            </a:r>
          </a:p>
          <a:p>
            <a:r>
              <a:rPr lang="nl-NL" sz="2800" dirty="0">
                <a:latin typeface="Aptos" panose="020B0004020202020204" pitchFamily="34" charset="0"/>
              </a:rPr>
              <a:t>Aanbid! Loof Hem in eeuwigheid” </a:t>
            </a:r>
          </a:p>
          <a:p>
            <a:endParaRPr lang="nl-NL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39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9F846-E1F8-E9DD-B1CC-131CB5C5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6692301-6624-5961-88AC-8F84FE165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6CF384-1E2A-3362-7305-9461B061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ik zal er zijn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D104B6-E36F-DD99-250E-0F6715F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9B9A0-2261-92F3-6A55-0E87CDCD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 wonderlijk mooi is uw eeuwige Naam. 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Verborgen aanwezig deelt U mijn bestaan.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Waar ik ben, bent U: wat een kostbaar geheim.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naam is ‘Ik ben’ en ‘Ik zal er zijn’.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7320B5-5E7E-C953-DD29-47299A74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DCB7C7-E18F-4914-89C3-BA62DAE3E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63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BC667B-0F79-FF13-C69A-C3B4A57B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D1FBE38-A33F-F113-C753-F26A190E5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A77038-205B-B04F-4D21-182B90F8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3B710-D5F4-449D-5A5D-4EC99C5D3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6A1F8C-0EF2-A9EC-A4D1-84CDEAB92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boog in de wolken als teken van trouw,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staat boven mijn leven, zegt: Ik ben bij jou!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tijden van vreugde, maar ook van verdriet,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 ik bij U veilig, U die mij ziet.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F7F8C5-1DEA-0646-339A-DBBE0F616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156CF3-18A6-27BD-90F7-C8C411B60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79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45884-E5D3-49A3-BCC5-83BFEC4E0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77EC8A8-FBE3-88C8-1AF0-B31036E9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859AFC-6001-8252-31B8-7EC235E6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BE8706-A46A-D6D2-89F5-C9CBE3C9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BCF288-04D4-12D1-F653-B0BD7091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toekomst is zeker, ja eindeloos goed.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 ik eens moet sterven, als ik U ontmoet: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 droogt U mijn tranen, U noemt zelfs mijn naam.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blijft bij mij Jezus, laat mij niet gaan.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1F0740-BB56-793F-DDD5-7DF8C6C8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9F2D83-4059-09DD-9EAF-1DDA3A783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3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D07634-E4A2-BBAB-70DC-3CB3D6C4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Lezen </a:t>
            </a:r>
            <a:br>
              <a:rPr lang="en-US"/>
            </a:br>
            <a:r>
              <a:rPr lang="en-US"/>
              <a:t>Exodus 2:1-10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1AB45D-6CCC-166F-A753-0D8FC06A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3600" dirty="0"/>
              <a:t>Mozes </a:t>
            </a:r>
            <a:r>
              <a:rPr lang="en-US" sz="3600" dirty="0" err="1"/>
              <a:t>geboren</a:t>
            </a:r>
            <a:r>
              <a:rPr lang="en-US" sz="3600" dirty="0"/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6C994F-DED0-DADA-B8BF-0208035F66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r="2" b="2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9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65F15-E16B-C826-D63A-2FB56BAC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9A92D77-AB5A-C533-AAF5-860656509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542181-D765-6074-EA0E-6DCB2A1F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E3C16D-5EEF-56A9-CC01-1F9833B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5699AF-0C9E-17BE-74B6-BA11C10E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‘Ik ben die Ik ben’ is uw eeuwige naam.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Onnoembaar aanwezig deelt U mijn bestaan.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 adembenemend, ontroerend dichtbij: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uw naam is ‘Ik ben’, en ‘Ik zal er zijn’.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3B2AAC-67EA-84BF-0863-0869D02CA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4AE172-F6DA-9BEE-7E20-252BDC454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E64DB-BEEF-308E-E7C2-7FCE584D1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92E8D6-EF49-6835-34DB-50856B6BB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A3791E-174D-1C31-F218-241BF94E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929351-8B73-1732-3779-D15D503F5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7F6D0F-3D86-BE88-DB61-30ECB5D8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Naam aller namen, aan U alle eer.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Niets kan mij ooit scheiden van Jezus mijn Heer: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Geen dood en geen leven, geen moeite of pijn.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Ik zal eeuwig zingen, dicht bij U zijn.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7D2814-0866-AC20-2D5F-ED48A6603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B7193C-3806-13AA-3FD3-C5EF092CA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454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0E507-A154-18DA-AD88-677BF60F8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4F562EA-52F1-8ACB-197A-CE04D5EE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65E67-F5DB-D840-35CF-E1AE9A9F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ere zij god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118CDF-227D-3952-C696-CD39A934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8E1BCC-0B5D-35C9-6E14-A6AF157C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Ere zij God, ere zij God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hoge, in de hoge, in de hoge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Vrede op aarde, vrede op aarde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mensen een welbehagen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Ere zij God in den hoge (2x)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Vrede op aarde, vrede op aarde (2x)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78F79F-C71C-34BC-A038-B5BC56664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99581C-4B9B-49BD-5BB7-5244E66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ECCE6-52C1-5ACA-72A4-9B08CB16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F78473-75A1-6C0F-670F-C50C09DC0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E34F69-7A4F-64EA-053C-BA12A45E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8AD7DB-2374-54B6-6DB3-DD425FDA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7A3EFC-A0C1-329F-57DF-5BAF6D01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759357"/>
            <a:ext cx="8096672" cy="4189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den mensen, in den mensen, een welbehagen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den mensen, een welbehagen, een welbehagen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Ere zij God, ere zij God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den hoge, in den hoge, in den hoge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Vrede op aarde, vrede op aarde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den mensen een welbehagen</a:t>
            </a:r>
          </a:p>
          <a:p>
            <a:pPr marL="0" indent="0">
              <a:buNone/>
            </a:pPr>
            <a:r>
              <a:rPr lang="nl-NL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Amen, amen</a:t>
            </a:r>
          </a:p>
          <a:p>
            <a:pPr marL="0" indent="0">
              <a:buNone/>
            </a:pPr>
            <a:endParaRPr lang="nl-NL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B94130-8D0D-8A64-E14E-965739D81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797AF7-73DA-F031-9124-4723F1EAB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77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3B45AF-C5BA-F009-E12D-8AEC7DC04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BE666E-0D4A-E5FB-935B-AF7BA1E2D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DBF6BA-FCEF-741E-234D-CEC217B6F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9CF171-9D8E-9C0E-773C-AFF13AA9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908651"/>
            <a:ext cx="3620882" cy="3640345"/>
          </a:xfrm>
        </p:spPr>
        <p:txBody>
          <a:bodyPr anchor="t">
            <a:normAutofit/>
          </a:bodyPr>
          <a:lstStyle/>
          <a:p>
            <a:pPr algn="ctr"/>
            <a:r>
              <a:rPr lang="nl-NL" sz="4000" dirty="0"/>
              <a:t>De </a:t>
            </a:r>
            <a:br>
              <a:rPr lang="nl-NL" sz="4000" dirty="0"/>
            </a:br>
            <a:r>
              <a:rPr lang="nl-NL" sz="4000" dirty="0"/>
              <a:t>Verlosser geboren,</a:t>
            </a:r>
            <a:br>
              <a:rPr lang="nl-NL" sz="4000" dirty="0"/>
            </a:br>
            <a:r>
              <a:rPr lang="nl-NL" sz="4000" dirty="0"/>
              <a:t>van Mozes naar Jezus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48100E-AD92-31D1-E79D-45E4AE8F6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99" y="4445166"/>
            <a:ext cx="3380437" cy="694944"/>
          </a:xfrm>
        </p:spPr>
        <p:txBody>
          <a:bodyPr anchor="b">
            <a:normAutofit/>
          </a:bodyPr>
          <a:lstStyle/>
          <a:p>
            <a:pPr algn="ctr"/>
            <a:r>
              <a:rPr lang="nl-NL" sz="2400" b="1" dirty="0"/>
              <a:t>Kerstprogramma</a:t>
            </a:r>
            <a:r>
              <a:rPr lang="nl-NL" sz="1800" dirty="0"/>
              <a:t>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4CA094-3139-1C57-A88C-68C5785C5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CD2C24-9966-B09E-ABF1-F36ABA2F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31" r="25431"/>
          <a:stretch>
            <a:fillRect/>
          </a:stretch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7C79609-AF35-0106-71B5-055C4599B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31224"/>
            <a:ext cx="4876157" cy="11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7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8D994C-EC40-3CDA-A14F-33C64B5F6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006A5E7-3980-145C-3F29-FEFC1BBB2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582024-3ADB-3277-A465-38A9C884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 o god die droeg ons voorgeslacht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45756B-601F-E1B4-27F3-EEB625404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25CF69-1987-B2F2-C88B-489BCC5C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God, die droeg ons voorgeslacht,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nacht en stormgebruis,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bewijs ook ons uw trouw en macht,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wees eeuwig ons tehuis!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05099E-C2D9-307C-B910-6BBDD906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A61539-57A6-FFE9-6394-05184FA45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2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34FB39-6530-0B3F-005D-38ECE415A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1D3AC7-57E9-7363-27CD-6772DB14F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93F0A6-D61B-C2AB-0725-F80E03E8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E861FE-744A-655C-0751-42A509F6C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B0085D-F868-27C4-CBCD-C1FF322F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duizend jaar gaan als de dag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</a:t>
            </a:r>
            <a:r>
              <a:rPr lang="nl-NL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gist’ren</a:t>
            </a: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voor U heen,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schaduw, een gedachte vaag,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nachtwaak, die verdween.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C7E8A0-4AC2-4701-FA65-D387518F3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8FEA1B-BF55-1F56-13A4-F0EAEC184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56AFE-D648-8D13-E7C1-1B43F6034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CFD708-7EDE-B8CB-C2EA-8AE5679F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FDF954-7D5C-6B85-5346-6CF4F1D2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8BE343-7CC8-EB57-9167-B7DFC0D4C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8EC7F7-205B-95A3-1694-D270A55F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tijd draagt alle mensen voort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zijn gestage stroom;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 zijn als gras, door zon verdord,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vervluchtigd als een droom.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1BED9C-AFD9-08FD-E6F1-96DD7E2A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59EABB-54D9-4BA5-44E5-2909B45D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7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1C02B-C044-3280-6CB2-E2E89BE0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DFC1642-218D-FBCA-61E8-0A184BE4B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6B4CA1-FEFD-F917-9B2B-38743D69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01525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151A80"/>
                </a:solidFill>
              </a:rPr>
              <a:t>zingen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64A9E5-62AC-784E-23E1-3187CB61D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88953C-F7C8-21F5-21C4-4AF81AA71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1970693"/>
            <a:ext cx="7482216" cy="397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God, die droeg ons voorgeslacht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tegenspoed en kruis,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wees ons een gids in storm en nacht </a:t>
            </a:r>
          </a:p>
          <a:p>
            <a:pPr marL="0" indent="0">
              <a:buNone/>
            </a:pPr>
            <a:r>
              <a:rPr lang="nl-NL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eeuwig ons tehuis!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10468F-1D5D-1F70-76C1-10F2AB88B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30819"/>
            <a:ext cx="2857499" cy="142874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70DA0-79D7-BB87-7C25-A094D664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5848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2189</Words>
  <Application>Microsoft Office PowerPoint</Application>
  <PresentationFormat>Breedbeeld</PresentationFormat>
  <Paragraphs>347</Paragraphs>
  <Slides>54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54</vt:i4>
      </vt:variant>
    </vt:vector>
  </HeadingPairs>
  <TitlesOfParts>
    <vt:vector size="59" baseType="lpstr">
      <vt:lpstr>Aptos</vt:lpstr>
      <vt:lpstr>Arial</vt:lpstr>
      <vt:lpstr>Calisto MT</vt:lpstr>
      <vt:lpstr>Univers Condensed</vt:lpstr>
      <vt:lpstr>ChronicleVTI</vt:lpstr>
      <vt:lpstr>De  Verlosser geboren, van Mozes naar Jezus</vt:lpstr>
      <vt:lpstr>Zingen O kom, o kom, immanuel </vt:lpstr>
      <vt:lpstr>zingen</vt:lpstr>
      <vt:lpstr>zingen</vt:lpstr>
      <vt:lpstr>Lezen  Exodus 2:1-10</vt:lpstr>
      <vt:lpstr>Zingen o god die droeg ons voorgeslacht</vt:lpstr>
      <vt:lpstr>zingen</vt:lpstr>
      <vt:lpstr>zingen</vt:lpstr>
      <vt:lpstr>zingen</vt:lpstr>
      <vt:lpstr>Lezen  Exodus 6:4-7</vt:lpstr>
      <vt:lpstr>Zingen Psalm 130:3 en 4 (OB)</vt:lpstr>
      <vt:lpstr>Zingen</vt:lpstr>
      <vt:lpstr>Zingen Psalm 130:3 en 4 (NB)</vt:lpstr>
      <vt:lpstr>Zingen</vt:lpstr>
      <vt:lpstr>Gedicht Uittocht (Inge lievaard) </vt:lpstr>
      <vt:lpstr>Gedicht</vt:lpstr>
      <vt:lpstr>Zingen Psalm 77:11 (OB)</vt:lpstr>
      <vt:lpstr>Zingen Psalm 77:6 (NB)</vt:lpstr>
      <vt:lpstr>Lezen  Deuteronomium 18:15-18</vt:lpstr>
      <vt:lpstr>Gedicht bevrijding (Inge lievaard) </vt:lpstr>
      <vt:lpstr>Gedicht</vt:lpstr>
      <vt:lpstr>Zingen Er is een verlosser</vt:lpstr>
      <vt:lpstr>Zingen</vt:lpstr>
      <vt:lpstr>Zingen</vt:lpstr>
      <vt:lpstr>Zingen</vt:lpstr>
      <vt:lpstr>Lezen  Mattheüs  1:18-25</vt:lpstr>
      <vt:lpstr>Zingen wij gaan met haast </vt:lpstr>
      <vt:lpstr>Zingen</vt:lpstr>
      <vt:lpstr>Zingen</vt:lpstr>
      <vt:lpstr>Zingen</vt:lpstr>
      <vt:lpstr>Meditatie verlossing!</vt:lpstr>
      <vt:lpstr>Zingen hoe zal ik u ontvangen</vt:lpstr>
      <vt:lpstr>Zingen</vt:lpstr>
      <vt:lpstr>Lezen  Mattheüs  2:13-15</vt:lpstr>
      <vt:lpstr>Zingen Lofzang van Zacharias vers 2 en 3</vt:lpstr>
      <vt:lpstr>Zingen</vt:lpstr>
      <vt:lpstr>Zingen</vt:lpstr>
      <vt:lpstr>Zingen</vt:lpstr>
      <vt:lpstr>Lezen  Johannes  1:1-18</vt:lpstr>
      <vt:lpstr>Zingen daar ruist langs de wolken </vt:lpstr>
      <vt:lpstr>Zingen</vt:lpstr>
      <vt:lpstr>Zingen</vt:lpstr>
      <vt:lpstr>Lezen  Openbaring  15:1-4</vt:lpstr>
      <vt:lpstr>Gedicht Lied van Mozes en het lam  (Gerben Bast) </vt:lpstr>
      <vt:lpstr>Gedicht</vt:lpstr>
      <vt:lpstr>Gedicht</vt:lpstr>
      <vt:lpstr>Zingen ik zal er zijn </vt:lpstr>
      <vt:lpstr>Zingen</vt:lpstr>
      <vt:lpstr>Zingen</vt:lpstr>
      <vt:lpstr>Zingen</vt:lpstr>
      <vt:lpstr>Zingen</vt:lpstr>
      <vt:lpstr>Zingen ere zij god</vt:lpstr>
      <vt:lpstr>Zingen</vt:lpstr>
      <vt:lpstr>De  Verlosser geboren, van Mozes naar Jezus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Geertje Fokkema</dc:creator>
  <cp:lastModifiedBy>Geertje Fokkema</cp:lastModifiedBy>
  <cp:revision>1</cp:revision>
  <dcterms:created xsi:type="dcterms:W3CDTF">2025-11-04T18:07:19Z</dcterms:created>
  <dcterms:modified xsi:type="dcterms:W3CDTF">2025-11-05T09:47:08Z</dcterms:modified>
</cp:coreProperties>
</file>