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8" r:id="rId3"/>
    <p:sldId id="269" r:id="rId4"/>
    <p:sldId id="257" r:id="rId5"/>
    <p:sldId id="267" r:id="rId6"/>
    <p:sldId id="270" r:id="rId7"/>
    <p:sldId id="268"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A224"/>
    <a:srgbClr val="8F6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938C2-5D03-40CC-A053-CEF0A0091164}" v="3" dt="2024-10-29T21:11:21.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3" d="100"/>
          <a:sy n="83" d="100"/>
        </p:scale>
        <p:origin x="1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ertje Fokkema" userId="3bd86465-0518-4a99-83e1-fbbefd69a149" providerId="ADAL" clId="{93A938C2-5D03-40CC-A053-CEF0A0091164}"/>
    <pc:docChg chg="undo custSel addSld delSld modSld sldOrd">
      <pc:chgData name="Geertje Fokkema" userId="3bd86465-0518-4a99-83e1-fbbefd69a149" providerId="ADAL" clId="{93A938C2-5D03-40CC-A053-CEF0A0091164}" dt="2024-10-29T21:35:51.693" v="890"/>
      <pc:docMkLst>
        <pc:docMk/>
      </pc:docMkLst>
      <pc:sldChg chg="modSp mod">
        <pc:chgData name="Geertje Fokkema" userId="3bd86465-0518-4a99-83e1-fbbefd69a149" providerId="ADAL" clId="{93A938C2-5D03-40CC-A053-CEF0A0091164}" dt="2024-10-29T21:02:39.771" v="8" actId="2711"/>
        <pc:sldMkLst>
          <pc:docMk/>
          <pc:sldMk cId="3019274782" sldId="256"/>
        </pc:sldMkLst>
        <pc:spChg chg="mod">
          <ac:chgData name="Geertje Fokkema" userId="3bd86465-0518-4a99-83e1-fbbefd69a149" providerId="ADAL" clId="{93A938C2-5D03-40CC-A053-CEF0A0091164}" dt="2024-10-29T21:02:39.771" v="8" actId="2711"/>
          <ac:spMkLst>
            <pc:docMk/>
            <pc:sldMk cId="3019274782" sldId="256"/>
            <ac:spMk id="2" creationId="{CA2BB2F2-DA93-3ABE-7BC5-34D00C21F260}"/>
          </ac:spMkLst>
        </pc:spChg>
      </pc:sldChg>
      <pc:sldChg chg="addSp delSp modSp mod">
        <pc:chgData name="Geertje Fokkema" userId="3bd86465-0518-4a99-83e1-fbbefd69a149" providerId="ADAL" clId="{93A938C2-5D03-40CC-A053-CEF0A0091164}" dt="2024-10-29T21:14:12.851" v="276" actId="478"/>
        <pc:sldMkLst>
          <pc:docMk/>
          <pc:sldMk cId="480165827" sldId="257"/>
        </pc:sldMkLst>
        <pc:spChg chg="mod">
          <ac:chgData name="Geertje Fokkema" userId="3bd86465-0518-4a99-83e1-fbbefd69a149" providerId="ADAL" clId="{93A938C2-5D03-40CC-A053-CEF0A0091164}" dt="2024-10-29T21:06:52.457" v="96" actId="20577"/>
          <ac:spMkLst>
            <pc:docMk/>
            <pc:sldMk cId="480165827" sldId="257"/>
            <ac:spMk id="2" creationId="{93584DD1-E4AD-5806-44D7-BB7C8791D729}"/>
          </ac:spMkLst>
        </pc:spChg>
        <pc:spChg chg="add mod">
          <ac:chgData name="Geertje Fokkema" userId="3bd86465-0518-4a99-83e1-fbbefd69a149" providerId="ADAL" clId="{93A938C2-5D03-40CC-A053-CEF0A0091164}" dt="2024-10-29T21:12:00.550" v="182" actId="255"/>
          <ac:spMkLst>
            <pc:docMk/>
            <pc:sldMk cId="480165827" sldId="257"/>
            <ac:spMk id="6" creationId="{8A0DCC28-964D-4C53-BF13-32B5CFC2521A}"/>
          </ac:spMkLst>
        </pc:spChg>
        <pc:picChg chg="mod modCrop">
          <ac:chgData name="Geertje Fokkema" userId="3bd86465-0518-4a99-83e1-fbbefd69a149" providerId="ADAL" clId="{93A938C2-5D03-40CC-A053-CEF0A0091164}" dt="2024-10-29T21:06:28.849" v="89" actId="1076"/>
          <ac:picMkLst>
            <pc:docMk/>
            <pc:sldMk cId="480165827" sldId="257"/>
            <ac:picMk id="4" creationId="{FB3EDBFF-62FA-8122-1EF2-AEE48A2951FA}"/>
          </ac:picMkLst>
        </pc:picChg>
        <pc:picChg chg="add del mod">
          <ac:chgData name="Geertje Fokkema" userId="3bd86465-0518-4a99-83e1-fbbefd69a149" providerId="ADAL" clId="{93A938C2-5D03-40CC-A053-CEF0A0091164}" dt="2024-10-29T21:14:12.851" v="276" actId="478"/>
          <ac:picMkLst>
            <pc:docMk/>
            <pc:sldMk cId="480165827" sldId="257"/>
            <ac:picMk id="5" creationId="{6A22FA13-30B1-4CB7-6FE2-03E849816117}"/>
          </ac:picMkLst>
        </pc:picChg>
      </pc:sldChg>
      <pc:sldChg chg="addSp modSp add mod ord">
        <pc:chgData name="Geertje Fokkema" userId="3bd86465-0518-4a99-83e1-fbbefd69a149" providerId="ADAL" clId="{93A938C2-5D03-40CC-A053-CEF0A0091164}" dt="2024-10-29T21:13:19.696" v="259" actId="20577"/>
        <pc:sldMkLst>
          <pc:docMk/>
          <pc:sldMk cId="2564624772" sldId="258"/>
        </pc:sldMkLst>
        <pc:spChg chg="mod">
          <ac:chgData name="Geertje Fokkema" userId="3bd86465-0518-4a99-83e1-fbbefd69a149" providerId="ADAL" clId="{93A938C2-5D03-40CC-A053-CEF0A0091164}" dt="2024-10-29T21:13:19.696" v="259" actId="20577"/>
          <ac:spMkLst>
            <pc:docMk/>
            <pc:sldMk cId="2564624772" sldId="258"/>
            <ac:spMk id="2" creationId="{2A4A735E-4B10-5230-6B93-FB0876F86C56}"/>
          </ac:spMkLst>
        </pc:spChg>
        <pc:spChg chg="add mod">
          <ac:chgData name="Geertje Fokkema" userId="3bd86465-0518-4a99-83e1-fbbefd69a149" providerId="ADAL" clId="{93A938C2-5D03-40CC-A053-CEF0A0091164}" dt="2024-10-29T21:10:00.202" v="164" actId="403"/>
          <ac:spMkLst>
            <pc:docMk/>
            <pc:sldMk cId="2564624772" sldId="258"/>
            <ac:spMk id="3" creationId="{C10F00B2-39ED-8472-B98F-388853E07538}"/>
          </ac:spMkLst>
        </pc:spChg>
        <pc:picChg chg="mod">
          <ac:chgData name="Geertje Fokkema" userId="3bd86465-0518-4a99-83e1-fbbefd69a149" providerId="ADAL" clId="{93A938C2-5D03-40CC-A053-CEF0A0091164}" dt="2024-10-29T21:07:10.185" v="98" actId="1076"/>
          <ac:picMkLst>
            <pc:docMk/>
            <pc:sldMk cId="2564624772" sldId="258"/>
            <ac:picMk id="4" creationId="{9FF768CE-E08D-709E-738F-7393E4AE9DF9}"/>
          </ac:picMkLst>
        </pc:picChg>
      </pc:sldChg>
      <pc:sldChg chg="modSp add del mod">
        <pc:chgData name="Geertje Fokkema" userId="3bd86465-0518-4a99-83e1-fbbefd69a149" providerId="ADAL" clId="{93A938C2-5D03-40CC-A053-CEF0A0091164}" dt="2024-10-29T21:11:03.635" v="174" actId="47"/>
        <pc:sldMkLst>
          <pc:docMk/>
          <pc:sldMk cId="1978270841" sldId="259"/>
        </pc:sldMkLst>
        <pc:spChg chg="mod">
          <ac:chgData name="Geertje Fokkema" userId="3bd86465-0518-4a99-83e1-fbbefd69a149" providerId="ADAL" clId="{93A938C2-5D03-40CC-A053-CEF0A0091164}" dt="2024-10-29T21:03:43.244" v="53" actId="20577"/>
          <ac:spMkLst>
            <pc:docMk/>
            <pc:sldMk cId="1978270841" sldId="259"/>
            <ac:spMk id="2" creationId="{F691C242-A531-BA46-5356-3A057D30783C}"/>
          </ac:spMkLst>
        </pc:spChg>
        <pc:picChg chg="mod">
          <ac:chgData name="Geertje Fokkema" userId="3bd86465-0518-4a99-83e1-fbbefd69a149" providerId="ADAL" clId="{93A938C2-5D03-40CC-A053-CEF0A0091164}" dt="2024-10-29T21:04:25.871" v="59" actId="1076"/>
          <ac:picMkLst>
            <pc:docMk/>
            <pc:sldMk cId="1978270841" sldId="259"/>
            <ac:picMk id="4" creationId="{26D201B5-58B7-A42D-E0AA-78772B210A8D}"/>
          </ac:picMkLst>
        </pc:picChg>
      </pc:sldChg>
      <pc:sldChg chg="add del">
        <pc:chgData name="Geertje Fokkema" userId="3bd86465-0518-4a99-83e1-fbbefd69a149" providerId="ADAL" clId="{93A938C2-5D03-40CC-A053-CEF0A0091164}" dt="2024-10-29T21:10:58.901" v="169" actId="47"/>
        <pc:sldMkLst>
          <pc:docMk/>
          <pc:sldMk cId="235606943" sldId="260"/>
        </pc:sldMkLst>
      </pc:sldChg>
      <pc:sldChg chg="add del">
        <pc:chgData name="Geertje Fokkema" userId="3bd86465-0518-4a99-83e1-fbbefd69a149" providerId="ADAL" clId="{93A938C2-5D03-40CC-A053-CEF0A0091164}" dt="2024-10-29T21:10:59.766" v="170" actId="47"/>
        <pc:sldMkLst>
          <pc:docMk/>
          <pc:sldMk cId="734931324" sldId="261"/>
        </pc:sldMkLst>
      </pc:sldChg>
      <pc:sldChg chg="add del">
        <pc:chgData name="Geertje Fokkema" userId="3bd86465-0518-4a99-83e1-fbbefd69a149" providerId="ADAL" clId="{93A938C2-5D03-40CC-A053-CEF0A0091164}" dt="2024-10-29T21:11:00.422" v="171" actId="47"/>
        <pc:sldMkLst>
          <pc:docMk/>
          <pc:sldMk cId="3131277279" sldId="262"/>
        </pc:sldMkLst>
      </pc:sldChg>
      <pc:sldChg chg="add del">
        <pc:chgData name="Geertje Fokkema" userId="3bd86465-0518-4a99-83e1-fbbefd69a149" providerId="ADAL" clId="{93A938C2-5D03-40CC-A053-CEF0A0091164}" dt="2024-10-29T21:11:03.008" v="173" actId="47"/>
        <pc:sldMkLst>
          <pc:docMk/>
          <pc:sldMk cId="132090041" sldId="263"/>
        </pc:sldMkLst>
      </pc:sldChg>
      <pc:sldChg chg="add del">
        <pc:chgData name="Geertje Fokkema" userId="3bd86465-0518-4a99-83e1-fbbefd69a149" providerId="ADAL" clId="{93A938C2-5D03-40CC-A053-CEF0A0091164}" dt="2024-10-29T21:11:02.377" v="172" actId="47"/>
        <pc:sldMkLst>
          <pc:docMk/>
          <pc:sldMk cId="1060131125" sldId="264"/>
        </pc:sldMkLst>
      </pc:sldChg>
      <pc:sldChg chg="add del">
        <pc:chgData name="Geertje Fokkema" userId="3bd86465-0518-4a99-83e1-fbbefd69a149" providerId="ADAL" clId="{93A938C2-5D03-40CC-A053-CEF0A0091164}" dt="2024-10-29T21:11:07.023" v="175" actId="47"/>
        <pc:sldMkLst>
          <pc:docMk/>
          <pc:sldMk cId="3577143395" sldId="265"/>
        </pc:sldMkLst>
      </pc:sldChg>
      <pc:sldChg chg="add del">
        <pc:chgData name="Geertje Fokkema" userId="3bd86465-0518-4a99-83e1-fbbefd69a149" providerId="ADAL" clId="{93A938C2-5D03-40CC-A053-CEF0A0091164}" dt="2024-10-29T21:11:08.496" v="176" actId="47"/>
        <pc:sldMkLst>
          <pc:docMk/>
          <pc:sldMk cId="3159240275" sldId="266"/>
        </pc:sldMkLst>
      </pc:sldChg>
      <pc:sldChg chg="modSp add mod">
        <pc:chgData name="Geertje Fokkema" userId="3bd86465-0518-4a99-83e1-fbbefd69a149" providerId="ADAL" clId="{93A938C2-5D03-40CC-A053-CEF0A0091164}" dt="2024-10-29T21:12:55.247" v="213" actId="207"/>
        <pc:sldMkLst>
          <pc:docMk/>
          <pc:sldMk cId="3321322375" sldId="267"/>
        </pc:sldMkLst>
        <pc:spChg chg="mod">
          <ac:chgData name="Geertje Fokkema" userId="3bd86465-0518-4a99-83e1-fbbefd69a149" providerId="ADAL" clId="{93A938C2-5D03-40CC-A053-CEF0A0091164}" dt="2024-10-29T21:12:55.247" v="213" actId="207"/>
          <ac:spMkLst>
            <pc:docMk/>
            <pc:sldMk cId="3321322375" sldId="267"/>
            <ac:spMk id="2" creationId="{19FF157A-8DEF-A2DF-65CF-39FFFAACAB4C}"/>
          </ac:spMkLst>
        </pc:spChg>
      </pc:sldChg>
      <pc:sldChg chg="modSp add mod">
        <pc:chgData name="Geertje Fokkema" userId="3bd86465-0518-4a99-83e1-fbbefd69a149" providerId="ADAL" clId="{93A938C2-5D03-40CC-A053-CEF0A0091164}" dt="2024-10-29T21:13:58.958" v="274" actId="20577"/>
        <pc:sldMkLst>
          <pc:docMk/>
          <pc:sldMk cId="3072541561" sldId="268"/>
        </pc:sldMkLst>
        <pc:spChg chg="mod">
          <ac:chgData name="Geertje Fokkema" userId="3bd86465-0518-4a99-83e1-fbbefd69a149" providerId="ADAL" clId="{93A938C2-5D03-40CC-A053-CEF0A0091164}" dt="2024-10-29T21:13:58.958" v="274" actId="20577"/>
          <ac:spMkLst>
            <pc:docMk/>
            <pc:sldMk cId="3072541561" sldId="268"/>
            <ac:spMk id="2" creationId="{60AC1F53-3D99-2BAA-0A25-B37927F887EF}"/>
          </ac:spMkLst>
        </pc:spChg>
      </pc:sldChg>
      <pc:sldChg chg="add del">
        <pc:chgData name="Geertje Fokkema" userId="3bd86465-0518-4a99-83e1-fbbefd69a149" providerId="ADAL" clId="{93A938C2-5D03-40CC-A053-CEF0A0091164}" dt="2024-10-29T21:08:28.170" v="153" actId="47"/>
        <pc:sldMkLst>
          <pc:docMk/>
          <pc:sldMk cId="1855697346" sldId="269"/>
        </pc:sldMkLst>
      </pc:sldChg>
      <pc:sldChg chg="modSp add mod">
        <pc:chgData name="Geertje Fokkema" userId="3bd86465-0518-4a99-83e1-fbbefd69a149" providerId="ADAL" clId="{93A938C2-5D03-40CC-A053-CEF0A0091164}" dt="2024-10-29T21:10:41.096" v="168"/>
        <pc:sldMkLst>
          <pc:docMk/>
          <pc:sldMk cId="2654397271" sldId="269"/>
        </pc:sldMkLst>
        <pc:spChg chg="mod">
          <ac:chgData name="Geertje Fokkema" userId="3bd86465-0518-4a99-83e1-fbbefd69a149" providerId="ADAL" clId="{93A938C2-5D03-40CC-A053-CEF0A0091164}" dt="2024-10-29T21:10:28.476" v="167" actId="20577"/>
          <ac:spMkLst>
            <pc:docMk/>
            <pc:sldMk cId="2654397271" sldId="269"/>
            <ac:spMk id="2" creationId="{058FD904-D1F1-8475-E4DE-5781537A9C81}"/>
          </ac:spMkLst>
        </pc:spChg>
        <pc:spChg chg="mod">
          <ac:chgData name="Geertje Fokkema" userId="3bd86465-0518-4a99-83e1-fbbefd69a149" providerId="ADAL" clId="{93A938C2-5D03-40CC-A053-CEF0A0091164}" dt="2024-10-29T21:10:41.096" v="168"/>
          <ac:spMkLst>
            <pc:docMk/>
            <pc:sldMk cId="2654397271" sldId="269"/>
            <ac:spMk id="3" creationId="{95AE4BE4-D837-3E4F-78A0-D87EB3CB7BD6}"/>
          </ac:spMkLst>
        </pc:spChg>
      </pc:sldChg>
      <pc:sldChg chg="modSp add mod ord">
        <pc:chgData name="Geertje Fokkema" userId="3bd86465-0518-4a99-83e1-fbbefd69a149" providerId="ADAL" clId="{93A938C2-5D03-40CC-A053-CEF0A0091164}" dt="2024-10-29T21:13:40.926" v="260"/>
        <pc:sldMkLst>
          <pc:docMk/>
          <pc:sldMk cId="1500844095" sldId="270"/>
        </pc:sldMkLst>
        <pc:spChg chg="mod">
          <ac:chgData name="Geertje Fokkema" userId="3bd86465-0518-4a99-83e1-fbbefd69a149" providerId="ADAL" clId="{93A938C2-5D03-40CC-A053-CEF0A0091164}" dt="2024-10-29T21:13:13.577" v="249" actId="20577"/>
          <ac:spMkLst>
            <pc:docMk/>
            <pc:sldMk cId="1500844095" sldId="270"/>
            <ac:spMk id="2" creationId="{334C64EF-ED4E-B447-D104-6B1BE5F6A88B}"/>
          </ac:spMkLst>
        </pc:spChg>
        <pc:spChg chg="mod">
          <ac:chgData name="Geertje Fokkema" userId="3bd86465-0518-4a99-83e1-fbbefd69a149" providerId="ADAL" clId="{93A938C2-5D03-40CC-A053-CEF0A0091164}" dt="2024-10-29T21:13:40.926" v="260"/>
          <ac:spMkLst>
            <pc:docMk/>
            <pc:sldMk cId="1500844095" sldId="270"/>
            <ac:spMk id="3" creationId="{4A4E3AF3-61A5-0946-E716-D932F663032D}"/>
          </ac:spMkLst>
        </pc:spChg>
      </pc:sldChg>
      <pc:sldChg chg="delSp modSp add mod ord">
        <pc:chgData name="Geertje Fokkema" userId="3bd86465-0518-4a99-83e1-fbbefd69a149" providerId="ADAL" clId="{93A938C2-5D03-40CC-A053-CEF0A0091164}" dt="2024-10-29T21:15:04.454" v="291" actId="20577"/>
        <pc:sldMkLst>
          <pc:docMk/>
          <pc:sldMk cId="522869912" sldId="271"/>
        </pc:sldMkLst>
        <pc:spChg chg="mod">
          <ac:chgData name="Geertje Fokkema" userId="3bd86465-0518-4a99-83e1-fbbefd69a149" providerId="ADAL" clId="{93A938C2-5D03-40CC-A053-CEF0A0091164}" dt="2024-10-29T21:15:04.454" v="291" actId="20577"/>
          <ac:spMkLst>
            <pc:docMk/>
            <pc:sldMk cId="522869912" sldId="271"/>
            <ac:spMk id="2" creationId="{7A3FB19E-C0F0-81BB-2209-327473F5F86A}"/>
          </ac:spMkLst>
        </pc:spChg>
        <pc:spChg chg="mod">
          <ac:chgData name="Geertje Fokkema" userId="3bd86465-0518-4a99-83e1-fbbefd69a149" providerId="ADAL" clId="{93A938C2-5D03-40CC-A053-CEF0A0091164}" dt="2024-10-29T21:14:44.687" v="280"/>
          <ac:spMkLst>
            <pc:docMk/>
            <pc:sldMk cId="522869912" sldId="271"/>
            <ac:spMk id="6" creationId="{918ED7C6-CBA7-A16E-A3D2-E396B254E82A}"/>
          </ac:spMkLst>
        </pc:spChg>
        <pc:picChg chg="del">
          <ac:chgData name="Geertje Fokkema" userId="3bd86465-0518-4a99-83e1-fbbefd69a149" providerId="ADAL" clId="{93A938C2-5D03-40CC-A053-CEF0A0091164}" dt="2024-10-29T21:14:18.184" v="277" actId="478"/>
          <ac:picMkLst>
            <pc:docMk/>
            <pc:sldMk cId="522869912" sldId="271"/>
            <ac:picMk id="5" creationId="{DE02C4FB-7548-AD75-D74A-9B51D0A92A54}"/>
          </ac:picMkLst>
        </pc:picChg>
      </pc:sldChg>
      <pc:sldChg chg="modSp add mod">
        <pc:chgData name="Geertje Fokkema" userId="3bd86465-0518-4a99-83e1-fbbefd69a149" providerId="ADAL" clId="{93A938C2-5D03-40CC-A053-CEF0A0091164}" dt="2024-10-29T21:15:34.279" v="328" actId="20577"/>
        <pc:sldMkLst>
          <pc:docMk/>
          <pc:sldMk cId="601932207" sldId="272"/>
        </pc:sldMkLst>
        <pc:spChg chg="mod">
          <ac:chgData name="Geertje Fokkema" userId="3bd86465-0518-4a99-83e1-fbbefd69a149" providerId="ADAL" clId="{93A938C2-5D03-40CC-A053-CEF0A0091164}" dt="2024-10-29T21:15:08.797" v="293" actId="20577"/>
          <ac:spMkLst>
            <pc:docMk/>
            <pc:sldMk cId="601932207" sldId="272"/>
            <ac:spMk id="2" creationId="{48E86630-8290-D35E-9D65-0B8A30BF1363}"/>
          </ac:spMkLst>
        </pc:spChg>
        <pc:spChg chg="mod">
          <ac:chgData name="Geertje Fokkema" userId="3bd86465-0518-4a99-83e1-fbbefd69a149" providerId="ADAL" clId="{93A938C2-5D03-40CC-A053-CEF0A0091164}" dt="2024-10-29T21:15:34.279" v="328" actId="20577"/>
          <ac:spMkLst>
            <pc:docMk/>
            <pc:sldMk cId="601932207" sldId="272"/>
            <ac:spMk id="6" creationId="{C788C400-BA42-DA67-FF21-929BED1F2504}"/>
          </ac:spMkLst>
        </pc:spChg>
      </pc:sldChg>
      <pc:sldChg chg="modSp add mod ord">
        <pc:chgData name="Geertje Fokkema" userId="3bd86465-0518-4a99-83e1-fbbefd69a149" providerId="ADAL" clId="{93A938C2-5D03-40CC-A053-CEF0A0091164}" dt="2024-10-29T21:16:00.282" v="336" actId="20577"/>
        <pc:sldMkLst>
          <pc:docMk/>
          <pc:sldMk cId="2550351444" sldId="273"/>
        </pc:sldMkLst>
        <pc:spChg chg="mod">
          <ac:chgData name="Geertje Fokkema" userId="3bd86465-0518-4a99-83e1-fbbefd69a149" providerId="ADAL" clId="{93A938C2-5D03-40CC-A053-CEF0A0091164}" dt="2024-10-29T21:16:00.282" v="336" actId="20577"/>
          <ac:spMkLst>
            <pc:docMk/>
            <pc:sldMk cId="2550351444" sldId="273"/>
            <ac:spMk id="2" creationId="{026512F9-C3A5-68C1-DC9D-5D6C17149C13}"/>
          </ac:spMkLst>
        </pc:spChg>
      </pc:sldChg>
      <pc:sldChg chg="modSp add mod ord">
        <pc:chgData name="Geertje Fokkema" userId="3bd86465-0518-4a99-83e1-fbbefd69a149" providerId="ADAL" clId="{93A938C2-5D03-40CC-A053-CEF0A0091164}" dt="2024-10-29T21:16:39.240" v="341" actId="21"/>
        <pc:sldMkLst>
          <pc:docMk/>
          <pc:sldMk cId="3600829776" sldId="274"/>
        </pc:sldMkLst>
        <pc:spChg chg="mod">
          <ac:chgData name="Geertje Fokkema" userId="3bd86465-0518-4a99-83e1-fbbefd69a149" providerId="ADAL" clId="{93A938C2-5D03-40CC-A053-CEF0A0091164}" dt="2024-10-29T21:16:39.240" v="341" actId="21"/>
          <ac:spMkLst>
            <pc:docMk/>
            <pc:sldMk cId="3600829776" sldId="274"/>
            <ac:spMk id="6" creationId="{B98481A9-6589-6808-294E-80CCEDB18989}"/>
          </ac:spMkLst>
        </pc:spChg>
      </pc:sldChg>
      <pc:sldChg chg="modSp add mod">
        <pc:chgData name="Geertje Fokkema" userId="3bd86465-0518-4a99-83e1-fbbefd69a149" providerId="ADAL" clId="{93A938C2-5D03-40CC-A053-CEF0A0091164}" dt="2024-10-29T21:16:48.771" v="343"/>
        <pc:sldMkLst>
          <pc:docMk/>
          <pc:sldMk cId="2832501995" sldId="275"/>
        </pc:sldMkLst>
        <pc:spChg chg="mod">
          <ac:chgData name="Geertje Fokkema" userId="3bd86465-0518-4a99-83e1-fbbefd69a149" providerId="ADAL" clId="{93A938C2-5D03-40CC-A053-CEF0A0091164}" dt="2024-10-29T21:16:48.771" v="343"/>
          <ac:spMkLst>
            <pc:docMk/>
            <pc:sldMk cId="2832501995" sldId="275"/>
            <ac:spMk id="6" creationId="{CF0BF5C9-1EAF-75E2-C417-899E00CE98D6}"/>
          </ac:spMkLst>
        </pc:spChg>
      </pc:sldChg>
      <pc:sldChg chg="modSp add mod ord">
        <pc:chgData name="Geertje Fokkema" userId="3bd86465-0518-4a99-83e1-fbbefd69a149" providerId="ADAL" clId="{93A938C2-5D03-40CC-A053-CEF0A0091164}" dt="2024-10-29T21:17:24.705" v="394" actId="6549"/>
        <pc:sldMkLst>
          <pc:docMk/>
          <pc:sldMk cId="2700194053" sldId="276"/>
        </pc:sldMkLst>
        <pc:spChg chg="mod">
          <ac:chgData name="Geertje Fokkema" userId="3bd86465-0518-4a99-83e1-fbbefd69a149" providerId="ADAL" clId="{93A938C2-5D03-40CC-A053-CEF0A0091164}" dt="2024-10-29T21:17:24.705" v="394" actId="6549"/>
          <ac:spMkLst>
            <pc:docMk/>
            <pc:sldMk cId="2700194053" sldId="276"/>
            <ac:spMk id="2" creationId="{519DE8BA-B865-497C-DA69-96FD976724D3}"/>
          </ac:spMkLst>
        </pc:spChg>
      </pc:sldChg>
      <pc:sldChg chg="modSp add mod ord">
        <pc:chgData name="Geertje Fokkema" userId="3bd86465-0518-4a99-83e1-fbbefd69a149" providerId="ADAL" clId="{93A938C2-5D03-40CC-A053-CEF0A0091164}" dt="2024-10-29T21:18:39.191" v="427" actId="14100"/>
        <pc:sldMkLst>
          <pc:docMk/>
          <pc:sldMk cId="2682397239" sldId="277"/>
        </pc:sldMkLst>
        <pc:spChg chg="mod">
          <ac:chgData name="Geertje Fokkema" userId="3bd86465-0518-4a99-83e1-fbbefd69a149" providerId="ADAL" clId="{93A938C2-5D03-40CC-A053-CEF0A0091164}" dt="2024-10-29T21:17:54.400" v="420" actId="20577"/>
          <ac:spMkLst>
            <pc:docMk/>
            <pc:sldMk cId="2682397239" sldId="277"/>
            <ac:spMk id="2" creationId="{8016E762-8D71-EAC7-5C88-E9F471E5F047}"/>
          </ac:spMkLst>
        </pc:spChg>
        <pc:spChg chg="mod">
          <ac:chgData name="Geertje Fokkema" userId="3bd86465-0518-4a99-83e1-fbbefd69a149" providerId="ADAL" clId="{93A938C2-5D03-40CC-A053-CEF0A0091164}" dt="2024-10-29T21:18:27.701" v="426" actId="113"/>
          <ac:spMkLst>
            <pc:docMk/>
            <pc:sldMk cId="2682397239" sldId="277"/>
            <ac:spMk id="3" creationId="{BEF285DC-9727-3C1E-826C-3977BFF20711}"/>
          </ac:spMkLst>
        </pc:spChg>
        <pc:picChg chg="mod">
          <ac:chgData name="Geertje Fokkema" userId="3bd86465-0518-4a99-83e1-fbbefd69a149" providerId="ADAL" clId="{93A938C2-5D03-40CC-A053-CEF0A0091164}" dt="2024-10-29T21:18:39.191" v="427" actId="14100"/>
          <ac:picMkLst>
            <pc:docMk/>
            <pc:sldMk cId="2682397239" sldId="277"/>
            <ac:picMk id="4" creationId="{12CA3371-69C4-0FAE-131A-79D5762C27EC}"/>
          </ac:picMkLst>
        </pc:picChg>
      </pc:sldChg>
      <pc:sldChg chg="modSp add mod ord">
        <pc:chgData name="Geertje Fokkema" userId="3bd86465-0518-4a99-83e1-fbbefd69a149" providerId="ADAL" clId="{93A938C2-5D03-40CC-A053-CEF0A0091164}" dt="2024-10-29T21:19:00.627" v="437" actId="20577"/>
        <pc:sldMkLst>
          <pc:docMk/>
          <pc:sldMk cId="213129097" sldId="278"/>
        </pc:sldMkLst>
        <pc:spChg chg="mod">
          <ac:chgData name="Geertje Fokkema" userId="3bd86465-0518-4a99-83e1-fbbefd69a149" providerId="ADAL" clId="{93A938C2-5D03-40CC-A053-CEF0A0091164}" dt="2024-10-29T21:19:00.627" v="437" actId="20577"/>
          <ac:spMkLst>
            <pc:docMk/>
            <pc:sldMk cId="213129097" sldId="278"/>
            <ac:spMk id="2" creationId="{54442FD7-4FEA-9BD1-26E9-7D3B9408D35C}"/>
          </ac:spMkLst>
        </pc:spChg>
      </pc:sldChg>
      <pc:sldChg chg="modSp add mod ord">
        <pc:chgData name="Geertje Fokkema" userId="3bd86465-0518-4a99-83e1-fbbefd69a149" providerId="ADAL" clId="{93A938C2-5D03-40CC-A053-CEF0A0091164}" dt="2024-10-29T21:19:39.532" v="459"/>
        <pc:sldMkLst>
          <pc:docMk/>
          <pc:sldMk cId="1106039506" sldId="279"/>
        </pc:sldMkLst>
        <pc:spChg chg="mod">
          <ac:chgData name="Geertje Fokkema" userId="3bd86465-0518-4a99-83e1-fbbefd69a149" providerId="ADAL" clId="{93A938C2-5D03-40CC-A053-CEF0A0091164}" dt="2024-10-29T21:19:32.647" v="458" actId="20577"/>
          <ac:spMkLst>
            <pc:docMk/>
            <pc:sldMk cId="1106039506" sldId="279"/>
            <ac:spMk id="2" creationId="{5264D6EC-AE72-8C47-6073-2F747F58BBDC}"/>
          </ac:spMkLst>
        </pc:spChg>
        <pc:spChg chg="mod">
          <ac:chgData name="Geertje Fokkema" userId="3bd86465-0518-4a99-83e1-fbbefd69a149" providerId="ADAL" clId="{93A938C2-5D03-40CC-A053-CEF0A0091164}" dt="2024-10-29T21:19:39.532" v="459"/>
          <ac:spMkLst>
            <pc:docMk/>
            <pc:sldMk cId="1106039506" sldId="279"/>
            <ac:spMk id="3" creationId="{4CCE872B-9BDC-3D1C-FE9C-AFC7F8033C9E}"/>
          </ac:spMkLst>
        </pc:spChg>
      </pc:sldChg>
      <pc:sldChg chg="modSp add mod">
        <pc:chgData name="Geertje Fokkema" userId="3bd86465-0518-4a99-83e1-fbbefd69a149" providerId="ADAL" clId="{93A938C2-5D03-40CC-A053-CEF0A0091164}" dt="2024-10-29T21:25:39.851" v="630" actId="20577"/>
        <pc:sldMkLst>
          <pc:docMk/>
          <pc:sldMk cId="575073415" sldId="280"/>
        </pc:sldMkLst>
        <pc:spChg chg="mod">
          <ac:chgData name="Geertje Fokkema" userId="3bd86465-0518-4a99-83e1-fbbefd69a149" providerId="ADAL" clId="{93A938C2-5D03-40CC-A053-CEF0A0091164}" dt="2024-10-29T21:25:39.851" v="630" actId="20577"/>
          <ac:spMkLst>
            <pc:docMk/>
            <pc:sldMk cId="575073415" sldId="280"/>
            <ac:spMk id="2" creationId="{4BC970D2-C45C-869F-EA14-A5ECF6E5CF50}"/>
          </ac:spMkLst>
        </pc:spChg>
        <pc:spChg chg="mod">
          <ac:chgData name="Geertje Fokkema" userId="3bd86465-0518-4a99-83e1-fbbefd69a149" providerId="ADAL" clId="{93A938C2-5D03-40CC-A053-CEF0A0091164}" dt="2024-10-29T21:20:46.296" v="489" actId="313"/>
          <ac:spMkLst>
            <pc:docMk/>
            <pc:sldMk cId="575073415" sldId="280"/>
            <ac:spMk id="3" creationId="{EBAA17CB-68C4-B4CB-7EFF-9329AEE2AFC1}"/>
          </ac:spMkLst>
        </pc:spChg>
      </pc:sldChg>
      <pc:sldChg chg="modSp add mod">
        <pc:chgData name="Geertje Fokkema" userId="3bd86465-0518-4a99-83e1-fbbefd69a149" providerId="ADAL" clId="{93A938C2-5D03-40CC-A053-CEF0A0091164}" dt="2024-10-29T21:25:43.592" v="632" actId="20577"/>
        <pc:sldMkLst>
          <pc:docMk/>
          <pc:sldMk cId="435701428" sldId="281"/>
        </pc:sldMkLst>
        <pc:spChg chg="mod">
          <ac:chgData name="Geertje Fokkema" userId="3bd86465-0518-4a99-83e1-fbbefd69a149" providerId="ADAL" clId="{93A938C2-5D03-40CC-A053-CEF0A0091164}" dt="2024-10-29T21:25:43.592" v="632" actId="20577"/>
          <ac:spMkLst>
            <pc:docMk/>
            <pc:sldMk cId="435701428" sldId="281"/>
            <ac:spMk id="2" creationId="{7CFC63AA-B619-390D-A9EE-5A266F83414A}"/>
          </ac:spMkLst>
        </pc:spChg>
        <pc:spChg chg="mod">
          <ac:chgData name="Geertje Fokkema" userId="3bd86465-0518-4a99-83e1-fbbefd69a149" providerId="ADAL" clId="{93A938C2-5D03-40CC-A053-CEF0A0091164}" dt="2024-10-29T21:20:37.004" v="485" actId="20577"/>
          <ac:spMkLst>
            <pc:docMk/>
            <pc:sldMk cId="435701428" sldId="281"/>
            <ac:spMk id="3" creationId="{B82399FA-B1FB-1C98-862D-D83DD8AD1173}"/>
          </ac:spMkLst>
        </pc:spChg>
      </pc:sldChg>
      <pc:sldChg chg="modSp add mod ord">
        <pc:chgData name="Geertje Fokkema" userId="3bd86465-0518-4a99-83e1-fbbefd69a149" providerId="ADAL" clId="{93A938C2-5D03-40CC-A053-CEF0A0091164}" dt="2024-10-29T21:21:32.771" v="493"/>
        <pc:sldMkLst>
          <pc:docMk/>
          <pc:sldMk cId="33893420" sldId="282"/>
        </pc:sldMkLst>
        <pc:spChg chg="mod">
          <ac:chgData name="Geertje Fokkema" userId="3bd86465-0518-4a99-83e1-fbbefd69a149" providerId="ADAL" clId="{93A938C2-5D03-40CC-A053-CEF0A0091164}" dt="2024-10-29T21:21:32.771" v="493"/>
          <ac:spMkLst>
            <pc:docMk/>
            <pc:sldMk cId="33893420" sldId="282"/>
            <ac:spMk id="6" creationId="{464A3650-6765-A027-9528-7D6858BB3AC7}"/>
          </ac:spMkLst>
        </pc:spChg>
      </pc:sldChg>
      <pc:sldChg chg="modSp add mod">
        <pc:chgData name="Geertje Fokkema" userId="3bd86465-0518-4a99-83e1-fbbefd69a149" providerId="ADAL" clId="{93A938C2-5D03-40CC-A053-CEF0A0091164}" dt="2024-10-29T21:21:50.527" v="495"/>
        <pc:sldMkLst>
          <pc:docMk/>
          <pc:sldMk cId="129276676" sldId="283"/>
        </pc:sldMkLst>
        <pc:spChg chg="mod">
          <ac:chgData name="Geertje Fokkema" userId="3bd86465-0518-4a99-83e1-fbbefd69a149" providerId="ADAL" clId="{93A938C2-5D03-40CC-A053-CEF0A0091164}" dt="2024-10-29T21:21:50.527" v="495"/>
          <ac:spMkLst>
            <pc:docMk/>
            <pc:sldMk cId="129276676" sldId="283"/>
            <ac:spMk id="6" creationId="{CA38FC2E-95CB-1E8D-90FB-8132849B40B4}"/>
          </ac:spMkLst>
        </pc:spChg>
      </pc:sldChg>
      <pc:sldChg chg="modSp add mod ord">
        <pc:chgData name="Geertje Fokkema" userId="3bd86465-0518-4a99-83e1-fbbefd69a149" providerId="ADAL" clId="{93A938C2-5D03-40CC-A053-CEF0A0091164}" dt="2024-10-29T21:27:21.968" v="662" actId="20577"/>
        <pc:sldMkLst>
          <pc:docMk/>
          <pc:sldMk cId="3535585087" sldId="284"/>
        </pc:sldMkLst>
        <pc:spChg chg="mod">
          <ac:chgData name="Geertje Fokkema" userId="3bd86465-0518-4a99-83e1-fbbefd69a149" providerId="ADAL" clId="{93A938C2-5D03-40CC-A053-CEF0A0091164}" dt="2024-10-29T21:27:21.968" v="662" actId="20577"/>
          <ac:spMkLst>
            <pc:docMk/>
            <pc:sldMk cId="3535585087" sldId="284"/>
            <ac:spMk id="2" creationId="{5A5CF8C9-9DE5-DEAA-6AA6-B817FE5B6BEC}"/>
          </ac:spMkLst>
        </pc:spChg>
      </pc:sldChg>
      <pc:sldChg chg="modSp add mod ord">
        <pc:chgData name="Geertje Fokkema" userId="3bd86465-0518-4a99-83e1-fbbefd69a149" providerId="ADAL" clId="{93A938C2-5D03-40CC-A053-CEF0A0091164}" dt="2024-10-29T21:24:51.607" v="617" actId="20577"/>
        <pc:sldMkLst>
          <pc:docMk/>
          <pc:sldMk cId="2499884182" sldId="285"/>
        </pc:sldMkLst>
        <pc:spChg chg="mod">
          <ac:chgData name="Geertje Fokkema" userId="3bd86465-0518-4a99-83e1-fbbefd69a149" providerId="ADAL" clId="{93A938C2-5D03-40CC-A053-CEF0A0091164}" dt="2024-10-29T21:24:51.607" v="617" actId="20577"/>
          <ac:spMkLst>
            <pc:docMk/>
            <pc:sldMk cId="2499884182" sldId="285"/>
            <ac:spMk id="2" creationId="{0CA137EA-2D5F-07D6-7B1E-3A33244C5E0D}"/>
          </ac:spMkLst>
        </pc:spChg>
        <pc:spChg chg="mod">
          <ac:chgData name="Geertje Fokkema" userId="3bd86465-0518-4a99-83e1-fbbefd69a149" providerId="ADAL" clId="{93A938C2-5D03-40CC-A053-CEF0A0091164}" dt="2024-10-29T21:22:48.997" v="507"/>
          <ac:spMkLst>
            <pc:docMk/>
            <pc:sldMk cId="2499884182" sldId="285"/>
            <ac:spMk id="6" creationId="{C58257D8-FAA0-A236-6458-E5098736E473}"/>
          </ac:spMkLst>
        </pc:spChg>
      </pc:sldChg>
      <pc:sldChg chg="modSp add mod">
        <pc:chgData name="Geertje Fokkema" userId="3bd86465-0518-4a99-83e1-fbbefd69a149" providerId="ADAL" clId="{93A938C2-5D03-40CC-A053-CEF0A0091164}" dt="2024-10-29T21:25:22.262" v="626" actId="404"/>
        <pc:sldMkLst>
          <pc:docMk/>
          <pc:sldMk cId="3669493524" sldId="286"/>
        </pc:sldMkLst>
        <pc:spChg chg="mod">
          <ac:chgData name="Geertje Fokkema" userId="3bd86465-0518-4a99-83e1-fbbefd69a149" providerId="ADAL" clId="{93A938C2-5D03-40CC-A053-CEF0A0091164}" dt="2024-10-29T21:25:22.262" v="626" actId="404"/>
          <ac:spMkLst>
            <pc:docMk/>
            <pc:sldMk cId="3669493524" sldId="286"/>
            <ac:spMk id="2" creationId="{33EC1585-2B72-1E44-CFB0-6F8C246B31DB}"/>
          </ac:spMkLst>
        </pc:spChg>
        <pc:spChg chg="mod">
          <ac:chgData name="Geertje Fokkema" userId="3bd86465-0518-4a99-83e1-fbbefd69a149" providerId="ADAL" clId="{93A938C2-5D03-40CC-A053-CEF0A0091164}" dt="2024-10-29T21:23:32.110" v="539" actId="14100"/>
          <ac:spMkLst>
            <pc:docMk/>
            <pc:sldMk cId="3669493524" sldId="286"/>
            <ac:spMk id="6" creationId="{204C2941-1630-7CC1-8AEE-8490FCFBBFEC}"/>
          </ac:spMkLst>
        </pc:spChg>
      </pc:sldChg>
      <pc:sldChg chg="modSp add mod ord">
        <pc:chgData name="Geertje Fokkema" userId="3bd86465-0518-4a99-83e1-fbbefd69a149" providerId="ADAL" clId="{93A938C2-5D03-40CC-A053-CEF0A0091164}" dt="2024-10-29T21:26:13.453" v="649"/>
        <pc:sldMkLst>
          <pc:docMk/>
          <pc:sldMk cId="1443371770" sldId="287"/>
        </pc:sldMkLst>
        <pc:spChg chg="mod">
          <ac:chgData name="Geertje Fokkema" userId="3bd86465-0518-4a99-83e1-fbbefd69a149" providerId="ADAL" clId="{93A938C2-5D03-40CC-A053-CEF0A0091164}" dt="2024-10-29T21:25:58.219" v="648" actId="6549"/>
          <ac:spMkLst>
            <pc:docMk/>
            <pc:sldMk cId="1443371770" sldId="287"/>
            <ac:spMk id="2" creationId="{B0B356D5-A174-728B-9138-9733D02ADF73}"/>
          </ac:spMkLst>
        </pc:spChg>
        <pc:spChg chg="mod">
          <ac:chgData name="Geertje Fokkema" userId="3bd86465-0518-4a99-83e1-fbbefd69a149" providerId="ADAL" clId="{93A938C2-5D03-40CC-A053-CEF0A0091164}" dt="2024-10-29T21:26:13.453" v="649"/>
          <ac:spMkLst>
            <pc:docMk/>
            <pc:sldMk cId="1443371770" sldId="287"/>
            <ac:spMk id="3" creationId="{E6C2AF2C-7537-A3D9-58F7-5DC8B69EB534}"/>
          </ac:spMkLst>
        </pc:spChg>
      </pc:sldChg>
      <pc:sldChg chg="modSp add mod">
        <pc:chgData name="Geertje Fokkema" userId="3bd86465-0518-4a99-83e1-fbbefd69a149" providerId="ADAL" clId="{93A938C2-5D03-40CC-A053-CEF0A0091164}" dt="2024-10-29T21:26:28.746" v="651"/>
        <pc:sldMkLst>
          <pc:docMk/>
          <pc:sldMk cId="1431404894" sldId="288"/>
        </pc:sldMkLst>
        <pc:spChg chg="mod">
          <ac:chgData name="Geertje Fokkema" userId="3bd86465-0518-4a99-83e1-fbbefd69a149" providerId="ADAL" clId="{93A938C2-5D03-40CC-A053-CEF0A0091164}" dt="2024-10-29T21:26:28.746" v="651"/>
          <ac:spMkLst>
            <pc:docMk/>
            <pc:sldMk cId="1431404894" sldId="288"/>
            <ac:spMk id="3" creationId="{CB2BA8C2-ECCF-CFC0-7C05-D31A09B507EA}"/>
          </ac:spMkLst>
        </pc:spChg>
      </pc:sldChg>
      <pc:sldChg chg="modSp add mod">
        <pc:chgData name="Geertje Fokkema" userId="3bd86465-0518-4a99-83e1-fbbefd69a149" providerId="ADAL" clId="{93A938C2-5D03-40CC-A053-CEF0A0091164}" dt="2024-10-29T21:26:56.413" v="656"/>
        <pc:sldMkLst>
          <pc:docMk/>
          <pc:sldMk cId="1206075082" sldId="289"/>
        </pc:sldMkLst>
        <pc:spChg chg="mod">
          <ac:chgData name="Geertje Fokkema" userId="3bd86465-0518-4a99-83e1-fbbefd69a149" providerId="ADAL" clId="{93A938C2-5D03-40CC-A053-CEF0A0091164}" dt="2024-10-29T21:26:50.803" v="655" actId="20577"/>
          <ac:spMkLst>
            <pc:docMk/>
            <pc:sldMk cId="1206075082" sldId="289"/>
            <ac:spMk id="2" creationId="{57EB5D26-9849-D423-F682-DA42F3BB4947}"/>
          </ac:spMkLst>
        </pc:spChg>
        <pc:spChg chg="mod">
          <ac:chgData name="Geertje Fokkema" userId="3bd86465-0518-4a99-83e1-fbbefd69a149" providerId="ADAL" clId="{93A938C2-5D03-40CC-A053-CEF0A0091164}" dt="2024-10-29T21:26:56.413" v="656"/>
          <ac:spMkLst>
            <pc:docMk/>
            <pc:sldMk cId="1206075082" sldId="289"/>
            <ac:spMk id="3" creationId="{CF39BBD5-7F2B-BEBB-1E4C-1239CC3782F8}"/>
          </ac:spMkLst>
        </pc:spChg>
      </pc:sldChg>
      <pc:sldChg chg="modSp add mod">
        <pc:chgData name="Geertje Fokkema" userId="3bd86465-0518-4a99-83e1-fbbefd69a149" providerId="ADAL" clId="{93A938C2-5D03-40CC-A053-CEF0A0091164}" dt="2024-10-29T21:27:16.529" v="660"/>
        <pc:sldMkLst>
          <pc:docMk/>
          <pc:sldMk cId="603948986" sldId="290"/>
        </pc:sldMkLst>
        <pc:spChg chg="mod">
          <ac:chgData name="Geertje Fokkema" userId="3bd86465-0518-4a99-83e1-fbbefd69a149" providerId="ADAL" clId="{93A938C2-5D03-40CC-A053-CEF0A0091164}" dt="2024-10-29T21:27:16.529" v="660"/>
          <ac:spMkLst>
            <pc:docMk/>
            <pc:sldMk cId="603948986" sldId="290"/>
            <ac:spMk id="3" creationId="{EF6CB5CA-D938-975F-0CD6-5452C4B9C385}"/>
          </ac:spMkLst>
        </pc:spChg>
      </pc:sldChg>
      <pc:sldChg chg="modSp add mod ord">
        <pc:chgData name="Geertje Fokkema" userId="3bd86465-0518-4a99-83e1-fbbefd69a149" providerId="ADAL" clId="{93A938C2-5D03-40CC-A053-CEF0A0091164}" dt="2024-10-29T21:27:52.299" v="677" actId="20577"/>
        <pc:sldMkLst>
          <pc:docMk/>
          <pc:sldMk cId="408451593" sldId="291"/>
        </pc:sldMkLst>
        <pc:spChg chg="mod">
          <ac:chgData name="Geertje Fokkema" userId="3bd86465-0518-4a99-83e1-fbbefd69a149" providerId="ADAL" clId="{93A938C2-5D03-40CC-A053-CEF0A0091164}" dt="2024-10-29T21:27:52.299" v="677" actId="20577"/>
          <ac:spMkLst>
            <pc:docMk/>
            <pc:sldMk cId="408451593" sldId="291"/>
            <ac:spMk id="2" creationId="{1462C790-321F-4893-A151-A4E2B38D871D}"/>
          </ac:spMkLst>
        </pc:spChg>
      </pc:sldChg>
      <pc:sldChg chg="modSp add mod ord">
        <pc:chgData name="Geertje Fokkema" userId="3bd86465-0518-4a99-83e1-fbbefd69a149" providerId="ADAL" clId="{93A938C2-5D03-40CC-A053-CEF0A0091164}" dt="2024-10-29T21:28:30.814" v="707"/>
        <pc:sldMkLst>
          <pc:docMk/>
          <pc:sldMk cId="2446386204" sldId="292"/>
        </pc:sldMkLst>
        <pc:spChg chg="mod">
          <ac:chgData name="Geertje Fokkema" userId="3bd86465-0518-4a99-83e1-fbbefd69a149" providerId="ADAL" clId="{93A938C2-5D03-40CC-A053-CEF0A0091164}" dt="2024-10-29T21:28:20.639" v="704" actId="20577"/>
          <ac:spMkLst>
            <pc:docMk/>
            <pc:sldMk cId="2446386204" sldId="292"/>
            <ac:spMk id="2" creationId="{27A822B1-422F-A36D-93DD-2FA2F6FB323C}"/>
          </ac:spMkLst>
        </pc:spChg>
        <pc:spChg chg="mod">
          <ac:chgData name="Geertje Fokkema" userId="3bd86465-0518-4a99-83e1-fbbefd69a149" providerId="ADAL" clId="{93A938C2-5D03-40CC-A053-CEF0A0091164}" dt="2024-10-29T21:28:30.814" v="707"/>
          <ac:spMkLst>
            <pc:docMk/>
            <pc:sldMk cId="2446386204" sldId="292"/>
            <ac:spMk id="3" creationId="{B0211FB1-542C-0BA6-1616-ACEA8A0A002C}"/>
          </ac:spMkLst>
        </pc:spChg>
      </pc:sldChg>
      <pc:sldChg chg="modSp add mod">
        <pc:chgData name="Geertje Fokkema" userId="3bd86465-0518-4a99-83e1-fbbefd69a149" providerId="ADAL" clId="{93A938C2-5D03-40CC-A053-CEF0A0091164}" dt="2024-10-29T21:28:55.682" v="711"/>
        <pc:sldMkLst>
          <pc:docMk/>
          <pc:sldMk cId="1220532576" sldId="293"/>
        </pc:sldMkLst>
        <pc:spChg chg="mod">
          <ac:chgData name="Geertje Fokkema" userId="3bd86465-0518-4a99-83e1-fbbefd69a149" providerId="ADAL" clId="{93A938C2-5D03-40CC-A053-CEF0A0091164}" dt="2024-10-29T21:28:40.743" v="710" actId="20577"/>
          <ac:spMkLst>
            <pc:docMk/>
            <pc:sldMk cId="1220532576" sldId="293"/>
            <ac:spMk id="2" creationId="{FB934F21-D7A8-779A-5443-AE76FCF60A20}"/>
          </ac:spMkLst>
        </pc:spChg>
        <pc:spChg chg="mod">
          <ac:chgData name="Geertje Fokkema" userId="3bd86465-0518-4a99-83e1-fbbefd69a149" providerId="ADAL" clId="{93A938C2-5D03-40CC-A053-CEF0A0091164}" dt="2024-10-29T21:28:55.682" v="711"/>
          <ac:spMkLst>
            <pc:docMk/>
            <pc:sldMk cId="1220532576" sldId="293"/>
            <ac:spMk id="3" creationId="{73A02E8F-9191-2D39-505B-13AEEC6E21D7}"/>
          </ac:spMkLst>
        </pc:spChg>
      </pc:sldChg>
      <pc:sldChg chg="modSp add mod">
        <pc:chgData name="Geertje Fokkema" userId="3bd86465-0518-4a99-83e1-fbbefd69a149" providerId="ADAL" clId="{93A938C2-5D03-40CC-A053-CEF0A0091164}" dt="2024-10-29T21:29:29.958" v="740" actId="313"/>
        <pc:sldMkLst>
          <pc:docMk/>
          <pc:sldMk cId="547485332" sldId="294"/>
        </pc:sldMkLst>
        <pc:spChg chg="mod">
          <ac:chgData name="Geertje Fokkema" userId="3bd86465-0518-4a99-83e1-fbbefd69a149" providerId="ADAL" clId="{93A938C2-5D03-40CC-A053-CEF0A0091164}" dt="2024-10-29T21:29:07.987" v="731" actId="20577"/>
          <ac:spMkLst>
            <pc:docMk/>
            <pc:sldMk cId="547485332" sldId="294"/>
            <ac:spMk id="2" creationId="{5FDE89DF-7C54-E20A-9D6B-A20671CBF62B}"/>
          </ac:spMkLst>
        </pc:spChg>
        <pc:spChg chg="mod">
          <ac:chgData name="Geertje Fokkema" userId="3bd86465-0518-4a99-83e1-fbbefd69a149" providerId="ADAL" clId="{93A938C2-5D03-40CC-A053-CEF0A0091164}" dt="2024-10-29T21:29:29.958" v="740" actId="313"/>
          <ac:spMkLst>
            <pc:docMk/>
            <pc:sldMk cId="547485332" sldId="294"/>
            <ac:spMk id="3" creationId="{1109B6D7-252C-0160-3F84-6075764EEC5B}"/>
          </ac:spMkLst>
        </pc:spChg>
      </pc:sldChg>
      <pc:sldChg chg="modSp add mod ord">
        <pc:chgData name="Geertje Fokkema" userId="3bd86465-0518-4a99-83e1-fbbefd69a149" providerId="ADAL" clId="{93A938C2-5D03-40CC-A053-CEF0A0091164}" dt="2024-10-29T21:30:30.971" v="744"/>
        <pc:sldMkLst>
          <pc:docMk/>
          <pc:sldMk cId="3837902769" sldId="295"/>
        </pc:sldMkLst>
        <pc:spChg chg="mod">
          <ac:chgData name="Geertje Fokkema" userId="3bd86465-0518-4a99-83e1-fbbefd69a149" providerId="ADAL" clId="{93A938C2-5D03-40CC-A053-CEF0A0091164}" dt="2024-10-29T21:30:30.971" v="744"/>
          <ac:spMkLst>
            <pc:docMk/>
            <pc:sldMk cId="3837902769" sldId="295"/>
            <ac:spMk id="6" creationId="{2DC8E2A5-DBC5-4935-1397-3B7CC4058C3B}"/>
          </ac:spMkLst>
        </pc:spChg>
      </pc:sldChg>
      <pc:sldChg chg="modSp add mod ord">
        <pc:chgData name="Geertje Fokkema" userId="3bd86465-0518-4a99-83e1-fbbefd69a149" providerId="ADAL" clId="{93A938C2-5D03-40CC-A053-CEF0A0091164}" dt="2024-10-29T21:30:52.199" v="756" actId="20577"/>
        <pc:sldMkLst>
          <pc:docMk/>
          <pc:sldMk cId="3437664661" sldId="296"/>
        </pc:sldMkLst>
        <pc:spChg chg="mod">
          <ac:chgData name="Geertje Fokkema" userId="3bd86465-0518-4a99-83e1-fbbefd69a149" providerId="ADAL" clId="{93A938C2-5D03-40CC-A053-CEF0A0091164}" dt="2024-10-29T21:30:52.199" v="756" actId="20577"/>
          <ac:spMkLst>
            <pc:docMk/>
            <pc:sldMk cId="3437664661" sldId="296"/>
            <ac:spMk id="2" creationId="{82F036F8-5ECF-C6A4-599C-CF246BC6BC87}"/>
          </ac:spMkLst>
        </pc:spChg>
      </pc:sldChg>
      <pc:sldChg chg="modSp add mod ord">
        <pc:chgData name="Geertje Fokkema" userId="3bd86465-0518-4a99-83e1-fbbefd69a149" providerId="ADAL" clId="{93A938C2-5D03-40CC-A053-CEF0A0091164}" dt="2024-10-29T21:32:11.860" v="783" actId="404"/>
        <pc:sldMkLst>
          <pc:docMk/>
          <pc:sldMk cId="1447557914" sldId="297"/>
        </pc:sldMkLst>
        <pc:spChg chg="mod">
          <ac:chgData name="Geertje Fokkema" userId="3bd86465-0518-4a99-83e1-fbbefd69a149" providerId="ADAL" clId="{93A938C2-5D03-40CC-A053-CEF0A0091164}" dt="2024-10-29T21:31:07.753" v="778" actId="20577"/>
          <ac:spMkLst>
            <pc:docMk/>
            <pc:sldMk cId="1447557914" sldId="297"/>
            <ac:spMk id="2" creationId="{9BC3B1D2-8B3D-CE81-ADAD-AFD6C3C2DD63}"/>
          </ac:spMkLst>
        </pc:spChg>
        <pc:spChg chg="mod">
          <ac:chgData name="Geertje Fokkema" userId="3bd86465-0518-4a99-83e1-fbbefd69a149" providerId="ADAL" clId="{93A938C2-5D03-40CC-A053-CEF0A0091164}" dt="2024-10-29T21:32:11.860" v="783" actId="404"/>
          <ac:spMkLst>
            <pc:docMk/>
            <pc:sldMk cId="1447557914" sldId="297"/>
            <ac:spMk id="3" creationId="{DE8FBBF4-6EDA-6271-00E3-431A27D90B1B}"/>
          </ac:spMkLst>
        </pc:spChg>
      </pc:sldChg>
      <pc:sldChg chg="modSp add mod ord">
        <pc:chgData name="Geertje Fokkema" userId="3bd86465-0518-4a99-83e1-fbbefd69a149" providerId="ADAL" clId="{93A938C2-5D03-40CC-A053-CEF0A0091164}" dt="2024-10-29T21:33:24.799" v="826"/>
        <pc:sldMkLst>
          <pc:docMk/>
          <pc:sldMk cId="3443870789" sldId="298"/>
        </pc:sldMkLst>
        <pc:spChg chg="mod">
          <ac:chgData name="Geertje Fokkema" userId="3bd86465-0518-4a99-83e1-fbbefd69a149" providerId="ADAL" clId="{93A938C2-5D03-40CC-A053-CEF0A0091164}" dt="2024-10-29T21:33:17.313" v="825" actId="20577"/>
          <ac:spMkLst>
            <pc:docMk/>
            <pc:sldMk cId="3443870789" sldId="298"/>
            <ac:spMk id="2" creationId="{E78E9B7D-75D7-6A6A-A78F-6893E04C8B13}"/>
          </ac:spMkLst>
        </pc:spChg>
        <pc:spChg chg="mod">
          <ac:chgData name="Geertje Fokkema" userId="3bd86465-0518-4a99-83e1-fbbefd69a149" providerId="ADAL" clId="{93A938C2-5D03-40CC-A053-CEF0A0091164}" dt="2024-10-29T21:33:24.799" v="826"/>
          <ac:spMkLst>
            <pc:docMk/>
            <pc:sldMk cId="3443870789" sldId="298"/>
            <ac:spMk id="6" creationId="{668E247E-C5F3-4D13-87E9-18006B0F9FDF}"/>
          </ac:spMkLst>
        </pc:spChg>
      </pc:sldChg>
      <pc:sldChg chg="modSp add mod">
        <pc:chgData name="Geertje Fokkema" userId="3bd86465-0518-4a99-83e1-fbbefd69a149" providerId="ADAL" clId="{93A938C2-5D03-40CC-A053-CEF0A0091164}" dt="2024-10-29T21:33:43.590" v="830"/>
        <pc:sldMkLst>
          <pc:docMk/>
          <pc:sldMk cId="803793088" sldId="299"/>
        </pc:sldMkLst>
        <pc:spChg chg="mod">
          <ac:chgData name="Geertje Fokkema" userId="3bd86465-0518-4a99-83e1-fbbefd69a149" providerId="ADAL" clId="{93A938C2-5D03-40CC-A053-CEF0A0091164}" dt="2024-10-29T21:33:43.590" v="830"/>
          <ac:spMkLst>
            <pc:docMk/>
            <pc:sldMk cId="803793088" sldId="299"/>
            <ac:spMk id="6" creationId="{BEE5350F-D77A-4BEB-02B5-8203D14FEAB5}"/>
          </ac:spMkLst>
        </pc:spChg>
      </pc:sldChg>
      <pc:sldChg chg="modSp add mod ord">
        <pc:chgData name="Geertje Fokkema" userId="3bd86465-0518-4a99-83e1-fbbefd69a149" providerId="ADAL" clId="{93A938C2-5D03-40CC-A053-CEF0A0091164}" dt="2024-10-29T21:34:05.590" v="834"/>
        <pc:sldMkLst>
          <pc:docMk/>
          <pc:sldMk cId="807126758" sldId="300"/>
        </pc:sldMkLst>
        <pc:spChg chg="mod">
          <ac:chgData name="Geertje Fokkema" userId="3bd86465-0518-4a99-83e1-fbbefd69a149" providerId="ADAL" clId="{93A938C2-5D03-40CC-A053-CEF0A0091164}" dt="2024-10-29T21:34:05.590" v="834"/>
          <ac:spMkLst>
            <pc:docMk/>
            <pc:sldMk cId="807126758" sldId="300"/>
            <ac:spMk id="6" creationId="{D621CA10-A01B-1FED-2E96-15C18C2A0A55}"/>
          </ac:spMkLst>
        </pc:spChg>
      </pc:sldChg>
      <pc:sldChg chg="modSp add mod ord">
        <pc:chgData name="Geertje Fokkema" userId="3bd86465-0518-4a99-83e1-fbbefd69a149" providerId="ADAL" clId="{93A938C2-5D03-40CC-A053-CEF0A0091164}" dt="2024-10-29T21:34:42.637" v="855" actId="6549"/>
        <pc:sldMkLst>
          <pc:docMk/>
          <pc:sldMk cId="98386731" sldId="301"/>
        </pc:sldMkLst>
        <pc:spChg chg="mod">
          <ac:chgData name="Geertje Fokkema" userId="3bd86465-0518-4a99-83e1-fbbefd69a149" providerId="ADAL" clId="{93A938C2-5D03-40CC-A053-CEF0A0091164}" dt="2024-10-29T21:34:42.637" v="855" actId="6549"/>
          <ac:spMkLst>
            <pc:docMk/>
            <pc:sldMk cId="98386731" sldId="301"/>
            <ac:spMk id="2" creationId="{7CCFD511-D4D8-CA44-225A-F20C10365C60}"/>
          </ac:spMkLst>
        </pc:spChg>
      </pc:sldChg>
      <pc:sldChg chg="modSp add mod ord">
        <pc:chgData name="Geertje Fokkema" userId="3bd86465-0518-4a99-83e1-fbbefd69a149" providerId="ADAL" clId="{93A938C2-5D03-40CC-A053-CEF0A0091164}" dt="2024-10-29T21:35:21.679" v="885"/>
        <pc:sldMkLst>
          <pc:docMk/>
          <pc:sldMk cId="1260443795" sldId="302"/>
        </pc:sldMkLst>
        <pc:spChg chg="mod">
          <ac:chgData name="Geertje Fokkema" userId="3bd86465-0518-4a99-83e1-fbbefd69a149" providerId="ADAL" clId="{93A938C2-5D03-40CC-A053-CEF0A0091164}" dt="2024-10-29T21:35:16.097" v="884" actId="20577"/>
          <ac:spMkLst>
            <pc:docMk/>
            <pc:sldMk cId="1260443795" sldId="302"/>
            <ac:spMk id="2" creationId="{D8C4022E-58E8-6821-541A-60132B4FE6DA}"/>
          </ac:spMkLst>
        </pc:spChg>
        <pc:spChg chg="mod">
          <ac:chgData name="Geertje Fokkema" userId="3bd86465-0518-4a99-83e1-fbbefd69a149" providerId="ADAL" clId="{93A938C2-5D03-40CC-A053-CEF0A0091164}" dt="2024-10-29T21:35:21.679" v="885"/>
          <ac:spMkLst>
            <pc:docMk/>
            <pc:sldMk cId="1260443795" sldId="302"/>
            <ac:spMk id="3" creationId="{4C94A9F5-4BE1-4170-23D4-0FE060A39922}"/>
          </ac:spMkLst>
        </pc:spChg>
      </pc:sldChg>
      <pc:sldChg chg="modSp add mod">
        <pc:chgData name="Geertje Fokkema" userId="3bd86465-0518-4a99-83e1-fbbefd69a149" providerId="ADAL" clId="{93A938C2-5D03-40CC-A053-CEF0A0091164}" dt="2024-10-29T21:35:37.871" v="887"/>
        <pc:sldMkLst>
          <pc:docMk/>
          <pc:sldMk cId="4237959959" sldId="303"/>
        </pc:sldMkLst>
        <pc:spChg chg="mod">
          <ac:chgData name="Geertje Fokkema" userId="3bd86465-0518-4a99-83e1-fbbefd69a149" providerId="ADAL" clId="{93A938C2-5D03-40CC-A053-CEF0A0091164}" dt="2024-10-29T21:35:37.871" v="887"/>
          <ac:spMkLst>
            <pc:docMk/>
            <pc:sldMk cId="4237959959" sldId="303"/>
            <ac:spMk id="3" creationId="{FF347D2C-3299-550B-8DAF-9FD8778A4689}"/>
          </ac:spMkLst>
        </pc:spChg>
      </pc:sldChg>
      <pc:sldChg chg="add ord">
        <pc:chgData name="Geertje Fokkema" userId="3bd86465-0518-4a99-83e1-fbbefd69a149" providerId="ADAL" clId="{93A938C2-5D03-40CC-A053-CEF0A0091164}" dt="2024-10-29T21:35:51.693" v="890"/>
        <pc:sldMkLst>
          <pc:docMk/>
          <pc:sldMk cId="1113310160"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F4DA2-9E50-4ECC-A0AA-1C1BD2671EF3}" type="datetimeFigureOut">
              <a:rPr lang="nl-NL" smtClean="0"/>
              <a:t>29-10-2024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B002E-DCF8-4A4C-A63B-F14A98B8D184}" type="slidenum">
              <a:rPr lang="nl-NL" smtClean="0"/>
              <a:t>‹nr.›</a:t>
            </a:fld>
            <a:endParaRPr lang="nl-NL"/>
          </a:p>
        </p:txBody>
      </p:sp>
    </p:spTree>
    <p:extLst>
      <p:ext uri="{BB962C8B-B14F-4D97-AF65-F5344CB8AC3E}">
        <p14:creationId xmlns:p14="http://schemas.microsoft.com/office/powerpoint/2010/main" val="51084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EB1B1-46CA-D631-8345-EF19E513F7B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452B411-804F-68B6-51A2-4929C52396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735EF3-2003-C8DD-13DB-0D54BB7D886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81B519C-F874-FD1D-A54F-C7A1CFC7674A}"/>
              </a:ext>
            </a:extLst>
          </p:cNvPr>
          <p:cNvSpPr>
            <a:spLocks noGrp="1"/>
          </p:cNvSpPr>
          <p:nvPr>
            <p:ph type="sldNum" sz="quarter" idx="5"/>
          </p:nvPr>
        </p:nvSpPr>
        <p:spPr/>
        <p:txBody>
          <a:bodyPr/>
          <a:lstStyle/>
          <a:p>
            <a:fld id="{5C3B002E-DCF8-4A4C-A63B-F14A98B8D184}" type="slidenum">
              <a:rPr lang="nl-NL" smtClean="0"/>
              <a:t>2</a:t>
            </a:fld>
            <a:endParaRPr lang="nl-NL"/>
          </a:p>
        </p:txBody>
      </p:sp>
    </p:spTree>
    <p:extLst>
      <p:ext uri="{BB962C8B-B14F-4D97-AF65-F5344CB8AC3E}">
        <p14:creationId xmlns:p14="http://schemas.microsoft.com/office/powerpoint/2010/main" val="3929520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2995E-1DB8-0449-0758-FAE31F28678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D9B7D2-B34C-AA38-434A-83009CFDA8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297DCEF-9E05-2759-65CD-DAC39E9E758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E75E0E8-BD47-C848-E736-10E8DE38B771}"/>
              </a:ext>
            </a:extLst>
          </p:cNvPr>
          <p:cNvSpPr>
            <a:spLocks noGrp="1"/>
          </p:cNvSpPr>
          <p:nvPr>
            <p:ph type="sldNum" sz="quarter" idx="5"/>
          </p:nvPr>
        </p:nvSpPr>
        <p:spPr/>
        <p:txBody>
          <a:bodyPr/>
          <a:lstStyle/>
          <a:p>
            <a:fld id="{5C3B002E-DCF8-4A4C-A63B-F14A98B8D184}" type="slidenum">
              <a:rPr lang="nl-NL" smtClean="0"/>
              <a:t>11</a:t>
            </a:fld>
            <a:endParaRPr lang="nl-NL"/>
          </a:p>
        </p:txBody>
      </p:sp>
    </p:spTree>
    <p:extLst>
      <p:ext uri="{BB962C8B-B14F-4D97-AF65-F5344CB8AC3E}">
        <p14:creationId xmlns:p14="http://schemas.microsoft.com/office/powerpoint/2010/main" val="4207674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2C4AB-5900-2F05-8A45-81E1BFB6047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B2A522-C11F-934F-2C87-FAB0F546F13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36420E-D2A2-AF7C-E444-A1478DC4338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0F2B83E-EE95-C7B1-7B27-650287286693}"/>
              </a:ext>
            </a:extLst>
          </p:cNvPr>
          <p:cNvSpPr>
            <a:spLocks noGrp="1"/>
          </p:cNvSpPr>
          <p:nvPr>
            <p:ph type="sldNum" sz="quarter" idx="5"/>
          </p:nvPr>
        </p:nvSpPr>
        <p:spPr/>
        <p:txBody>
          <a:bodyPr/>
          <a:lstStyle/>
          <a:p>
            <a:fld id="{5C3B002E-DCF8-4A4C-A63B-F14A98B8D184}" type="slidenum">
              <a:rPr lang="nl-NL" smtClean="0"/>
              <a:t>12</a:t>
            </a:fld>
            <a:endParaRPr lang="nl-NL"/>
          </a:p>
        </p:txBody>
      </p:sp>
    </p:spTree>
    <p:extLst>
      <p:ext uri="{BB962C8B-B14F-4D97-AF65-F5344CB8AC3E}">
        <p14:creationId xmlns:p14="http://schemas.microsoft.com/office/powerpoint/2010/main" val="12607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97AF-1C47-C888-EB22-8C0549A453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0FC10D-CA52-3795-49D4-46548873194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8545AD0-F15A-5FA2-0A48-2A9D02F77D4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48B9FB0-09DB-2B17-6BC8-D306FD2CE625}"/>
              </a:ext>
            </a:extLst>
          </p:cNvPr>
          <p:cNvSpPr>
            <a:spLocks noGrp="1"/>
          </p:cNvSpPr>
          <p:nvPr>
            <p:ph type="sldNum" sz="quarter" idx="5"/>
          </p:nvPr>
        </p:nvSpPr>
        <p:spPr/>
        <p:txBody>
          <a:bodyPr/>
          <a:lstStyle/>
          <a:p>
            <a:fld id="{5C3B002E-DCF8-4A4C-A63B-F14A98B8D184}" type="slidenum">
              <a:rPr lang="nl-NL" smtClean="0"/>
              <a:t>13</a:t>
            </a:fld>
            <a:endParaRPr lang="nl-NL"/>
          </a:p>
        </p:txBody>
      </p:sp>
    </p:spTree>
    <p:extLst>
      <p:ext uri="{BB962C8B-B14F-4D97-AF65-F5344CB8AC3E}">
        <p14:creationId xmlns:p14="http://schemas.microsoft.com/office/powerpoint/2010/main" val="333903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68AE-B0B6-0D0F-1AE8-01233FA65DF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247604-B4E9-68A3-6FB9-222F893505E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E2ACD9-D096-C778-0BF6-0A57B3BA258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CBF747B-3A0E-B67A-6FAC-544D0C3D67FE}"/>
              </a:ext>
            </a:extLst>
          </p:cNvPr>
          <p:cNvSpPr>
            <a:spLocks noGrp="1"/>
          </p:cNvSpPr>
          <p:nvPr>
            <p:ph type="sldNum" sz="quarter" idx="5"/>
          </p:nvPr>
        </p:nvSpPr>
        <p:spPr/>
        <p:txBody>
          <a:bodyPr/>
          <a:lstStyle/>
          <a:p>
            <a:fld id="{5C3B002E-DCF8-4A4C-A63B-F14A98B8D184}" type="slidenum">
              <a:rPr lang="nl-NL" smtClean="0"/>
              <a:t>14</a:t>
            </a:fld>
            <a:endParaRPr lang="nl-NL"/>
          </a:p>
        </p:txBody>
      </p:sp>
    </p:spTree>
    <p:extLst>
      <p:ext uri="{BB962C8B-B14F-4D97-AF65-F5344CB8AC3E}">
        <p14:creationId xmlns:p14="http://schemas.microsoft.com/office/powerpoint/2010/main" val="344312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E6111-A77D-3E03-D1B6-14ED5CD666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06DEAF-CC76-F19F-6CBA-EE5C42499B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8BCBCB5-426F-A66F-9AF6-692B3347A42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A8AB657-B163-4705-CE0A-97F3A989428C}"/>
              </a:ext>
            </a:extLst>
          </p:cNvPr>
          <p:cNvSpPr>
            <a:spLocks noGrp="1"/>
          </p:cNvSpPr>
          <p:nvPr>
            <p:ph type="sldNum" sz="quarter" idx="5"/>
          </p:nvPr>
        </p:nvSpPr>
        <p:spPr/>
        <p:txBody>
          <a:bodyPr/>
          <a:lstStyle/>
          <a:p>
            <a:fld id="{5C3B002E-DCF8-4A4C-A63B-F14A98B8D184}" type="slidenum">
              <a:rPr lang="nl-NL" smtClean="0"/>
              <a:t>15</a:t>
            </a:fld>
            <a:endParaRPr lang="nl-NL"/>
          </a:p>
        </p:txBody>
      </p:sp>
    </p:spTree>
    <p:extLst>
      <p:ext uri="{BB962C8B-B14F-4D97-AF65-F5344CB8AC3E}">
        <p14:creationId xmlns:p14="http://schemas.microsoft.com/office/powerpoint/2010/main" val="326528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E5BE3-0726-59BA-D7A7-E0611587968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A52687C-0AF8-D093-2C9D-92E96C2C7D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0273544-AEA5-E0D9-8FD9-CE5A85E4184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9330CFC-CF80-3AB2-5D91-8A9624209F81}"/>
              </a:ext>
            </a:extLst>
          </p:cNvPr>
          <p:cNvSpPr>
            <a:spLocks noGrp="1"/>
          </p:cNvSpPr>
          <p:nvPr>
            <p:ph type="sldNum" sz="quarter" idx="5"/>
          </p:nvPr>
        </p:nvSpPr>
        <p:spPr/>
        <p:txBody>
          <a:bodyPr/>
          <a:lstStyle/>
          <a:p>
            <a:fld id="{5C3B002E-DCF8-4A4C-A63B-F14A98B8D184}" type="slidenum">
              <a:rPr lang="nl-NL" smtClean="0"/>
              <a:t>16</a:t>
            </a:fld>
            <a:endParaRPr lang="nl-NL"/>
          </a:p>
        </p:txBody>
      </p:sp>
    </p:spTree>
    <p:extLst>
      <p:ext uri="{BB962C8B-B14F-4D97-AF65-F5344CB8AC3E}">
        <p14:creationId xmlns:p14="http://schemas.microsoft.com/office/powerpoint/2010/main" val="61118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105E7-D987-99D5-FE19-2DCB11D463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15ACDC4-61CA-966B-E3BE-4CC773B9E2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B926292-3759-EA9B-2599-DD591ED5A89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4C51BBE-A80B-307C-4ED6-1BC86E8CE41A}"/>
              </a:ext>
            </a:extLst>
          </p:cNvPr>
          <p:cNvSpPr>
            <a:spLocks noGrp="1"/>
          </p:cNvSpPr>
          <p:nvPr>
            <p:ph type="sldNum" sz="quarter" idx="5"/>
          </p:nvPr>
        </p:nvSpPr>
        <p:spPr/>
        <p:txBody>
          <a:bodyPr/>
          <a:lstStyle/>
          <a:p>
            <a:fld id="{5C3B002E-DCF8-4A4C-A63B-F14A98B8D184}" type="slidenum">
              <a:rPr lang="nl-NL" smtClean="0"/>
              <a:t>17</a:t>
            </a:fld>
            <a:endParaRPr lang="nl-NL"/>
          </a:p>
        </p:txBody>
      </p:sp>
    </p:spTree>
    <p:extLst>
      <p:ext uri="{BB962C8B-B14F-4D97-AF65-F5344CB8AC3E}">
        <p14:creationId xmlns:p14="http://schemas.microsoft.com/office/powerpoint/2010/main" val="50877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B85FD-2BA4-A5BD-3E5C-97ADA14A03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443D30-1EE9-C3B6-8F05-AD765FD37CC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487FACB-8D1B-0939-203A-AE245548676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3724D60-539F-FC78-1720-012844DACB94}"/>
              </a:ext>
            </a:extLst>
          </p:cNvPr>
          <p:cNvSpPr>
            <a:spLocks noGrp="1"/>
          </p:cNvSpPr>
          <p:nvPr>
            <p:ph type="sldNum" sz="quarter" idx="5"/>
          </p:nvPr>
        </p:nvSpPr>
        <p:spPr/>
        <p:txBody>
          <a:bodyPr/>
          <a:lstStyle/>
          <a:p>
            <a:fld id="{5C3B002E-DCF8-4A4C-A63B-F14A98B8D184}" type="slidenum">
              <a:rPr lang="nl-NL" smtClean="0"/>
              <a:t>18</a:t>
            </a:fld>
            <a:endParaRPr lang="nl-NL"/>
          </a:p>
        </p:txBody>
      </p:sp>
    </p:spTree>
    <p:extLst>
      <p:ext uri="{BB962C8B-B14F-4D97-AF65-F5344CB8AC3E}">
        <p14:creationId xmlns:p14="http://schemas.microsoft.com/office/powerpoint/2010/main" val="1146703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29877-331E-EB34-EEEE-761B3CE6DA3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1212CF7-49B8-12E0-4D0D-AAEF214FA0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2241D9E-CA97-603A-C15E-E3AFE6D8C37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8A35DB9-DCDE-BD7D-1A69-07BFA17992F6}"/>
              </a:ext>
            </a:extLst>
          </p:cNvPr>
          <p:cNvSpPr>
            <a:spLocks noGrp="1"/>
          </p:cNvSpPr>
          <p:nvPr>
            <p:ph type="sldNum" sz="quarter" idx="5"/>
          </p:nvPr>
        </p:nvSpPr>
        <p:spPr/>
        <p:txBody>
          <a:bodyPr/>
          <a:lstStyle/>
          <a:p>
            <a:fld id="{5C3B002E-DCF8-4A4C-A63B-F14A98B8D184}" type="slidenum">
              <a:rPr lang="nl-NL" smtClean="0"/>
              <a:t>19</a:t>
            </a:fld>
            <a:endParaRPr lang="nl-NL"/>
          </a:p>
        </p:txBody>
      </p:sp>
    </p:spTree>
    <p:extLst>
      <p:ext uri="{BB962C8B-B14F-4D97-AF65-F5344CB8AC3E}">
        <p14:creationId xmlns:p14="http://schemas.microsoft.com/office/powerpoint/2010/main" val="306387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22815-C411-1A2F-601D-18DB739B20C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673A8C-13AA-5D9B-450E-21A741C2423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2EA6916-8939-A79E-9260-62108E486DA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FCA3B82-E470-CE7A-2E78-752D4A294E65}"/>
              </a:ext>
            </a:extLst>
          </p:cNvPr>
          <p:cNvSpPr>
            <a:spLocks noGrp="1"/>
          </p:cNvSpPr>
          <p:nvPr>
            <p:ph type="sldNum" sz="quarter" idx="5"/>
          </p:nvPr>
        </p:nvSpPr>
        <p:spPr/>
        <p:txBody>
          <a:bodyPr/>
          <a:lstStyle/>
          <a:p>
            <a:fld id="{5C3B002E-DCF8-4A4C-A63B-F14A98B8D184}" type="slidenum">
              <a:rPr lang="nl-NL" smtClean="0"/>
              <a:t>20</a:t>
            </a:fld>
            <a:endParaRPr lang="nl-NL"/>
          </a:p>
        </p:txBody>
      </p:sp>
    </p:spTree>
    <p:extLst>
      <p:ext uri="{BB962C8B-B14F-4D97-AF65-F5344CB8AC3E}">
        <p14:creationId xmlns:p14="http://schemas.microsoft.com/office/powerpoint/2010/main" val="155402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43846-E472-F69C-98D9-30E35A722E3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C8F348B-4E65-9CF8-DEB7-EF001E6F5B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6374ED1-06C8-BF0D-3D0A-6351D172A67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B297345-8065-FB65-E591-90008CD5B36F}"/>
              </a:ext>
            </a:extLst>
          </p:cNvPr>
          <p:cNvSpPr>
            <a:spLocks noGrp="1"/>
          </p:cNvSpPr>
          <p:nvPr>
            <p:ph type="sldNum" sz="quarter" idx="5"/>
          </p:nvPr>
        </p:nvSpPr>
        <p:spPr/>
        <p:txBody>
          <a:bodyPr/>
          <a:lstStyle/>
          <a:p>
            <a:fld id="{5C3B002E-DCF8-4A4C-A63B-F14A98B8D184}" type="slidenum">
              <a:rPr lang="nl-NL" smtClean="0"/>
              <a:t>3</a:t>
            </a:fld>
            <a:endParaRPr lang="nl-NL"/>
          </a:p>
        </p:txBody>
      </p:sp>
    </p:spTree>
    <p:extLst>
      <p:ext uri="{BB962C8B-B14F-4D97-AF65-F5344CB8AC3E}">
        <p14:creationId xmlns:p14="http://schemas.microsoft.com/office/powerpoint/2010/main" val="2033644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7AF85-9B47-3474-54DB-9E13F4D552F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DD20450-9D32-F317-5A64-E9249058FB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662083-0157-E2D3-5E53-ED95691535DD}"/>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61705C2-BD0E-7D1E-3381-BA3A76941219}"/>
              </a:ext>
            </a:extLst>
          </p:cNvPr>
          <p:cNvSpPr>
            <a:spLocks noGrp="1"/>
          </p:cNvSpPr>
          <p:nvPr>
            <p:ph type="sldNum" sz="quarter" idx="5"/>
          </p:nvPr>
        </p:nvSpPr>
        <p:spPr/>
        <p:txBody>
          <a:bodyPr/>
          <a:lstStyle/>
          <a:p>
            <a:fld id="{5C3B002E-DCF8-4A4C-A63B-F14A98B8D184}" type="slidenum">
              <a:rPr lang="nl-NL" smtClean="0"/>
              <a:t>21</a:t>
            </a:fld>
            <a:endParaRPr lang="nl-NL"/>
          </a:p>
        </p:txBody>
      </p:sp>
    </p:spTree>
    <p:extLst>
      <p:ext uri="{BB962C8B-B14F-4D97-AF65-F5344CB8AC3E}">
        <p14:creationId xmlns:p14="http://schemas.microsoft.com/office/powerpoint/2010/main" val="364275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D4041-380C-545F-EFC7-97E73D5FD90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E38B5C-23D0-2DC7-5041-5955015C98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9BE73D8-2E82-4322-FF00-F5F5A0AF864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570568E-D2C2-68E4-D992-06D85A12ADA4}"/>
              </a:ext>
            </a:extLst>
          </p:cNvPr>
          <p:cNvSpPr>
            <a:spLocks noGrp="1"/>
          </p:cNvSpPr>
          <p:nvPr>
            <p:ph type="sldNum" sz="quarter" idx="5"/>
          </p:nvPr>
        </p:nvSpPr>
        <p:spPr/>
        <p:txBody>
          <a:bodyPr/>
          <a:lstStyle/>
          <a:p>
            <a:fld id="{5C3B002E-DCF8-4A4C-A63B-F14A98B8D184}" type="slidenum">
              <a:rPr lang="nl-NL" smtClean="0"/>
              <a:t>22</a:t>
            </a:fld>
            <a:endParaRPr lang="nl-NL"/>
          </a:p>
        </p:txBody>
      </p:sp>
    </p:spTree>
    <p:extLst>
      <p:ext uri="{BB962C8B-B14F-4D97-AF65-F5344CB8AC3E}">
        <p14:creationId xmlns:p14="http://schemas.microsoft.com/office/powerpoint/2010/main" val="798910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C0EF-B919-8F4B-B042-F60EFC4C22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6D361CC-D7F8-7B3D-FCD4-A5B4A176D44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94B965-D811-A16E-A374-3E380A6D26E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81867C9-EB5D-51E7-B1EA-FD42C6A40453}"/>
              </a:ext>
            </a:extLst>
          </p:cNvPr>
          <p:cNvSpPr>
            <a:spLocks noGrp="1"/>
          </p:cNvSpPr>
          <p:nvPr>
            <p:ph type="sldNum" sz="quarter" idx="5"/>
          </p:nvPr>
        </p:nvSpPr>
        <p:spPr/>
        <p:txBody>
          <a:bodyPr/>
          <a:lstStyle/>
          <a:p>
            <a:fld id="{5C3B002E-DCF8-4A4C-A63B-F14A98B8D184}" type="slidenum">
              <a:rPr lang="nl-NL" smtClean="0"/>
              <a:t>23</a:t>
            </a:fld>
            <a:endParaRPr lang="nl-NL"/>
          </a:p>
        </p:txBody>
      </p:sp>
    </p:spTree>
    <p:extLst>
      <p:ext uri="{BB962C8B-B14F-4D97-AF65-F5344CB8AC3E}">
        <p14:creationId xmlns:p14="http://schemas.microsoft.com/office/powerpoint/2010/main" val="632044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DC0DC-F781-43C3-15E7-AB65C65062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4FFC69-74DA-EBF0-18C8-51BC906ABE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2AEBE0-654D-CA02-96CC-B7DA3D8E3BE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9D1CAC0-2B90-A8EA-6BC9-49E60005192A}"/>
              </a:ext>
            </a:extLst>
          </p:cNvPr>
          <p:cNvSpPr>
            <a:spLocks noGrp="1"/>
          </p:cNvSpPr>
          <p:nvPr>
            <p:ph type="sldNum" sz="quarter" idx="5"/>
          </p:nvPr>
        </p:nvSpPr>
        <p:spPr/>
        <p:txBody>
          <a:bodyPr/>
          <a:lstStyle/>
          <a:p>
            <a:fld id="{5C3B002E-DCF8-4A4C-A63B-F14A98B8D184}" type="slidenum">
              <a:rPr lang="nl-NL" smtClean="0"/>
              <a:t>24</a:t>
            </a:fld>
            <a:endParaRPr lang="nl-NL"/>
          </a:p>
        </p:txBody>
      </p:sp>
    </p:spTree>
    <p:extLst>
      <p:ext uri="{BB962C8B-B14F-4D97-AF65-F5344CB8AC3E}">
        <p14:creationId xmlns:p14="http://schemas.microsoft.com/office/powerpoint/2010/main" val="3785566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8D96D-788B-6816-FE55-B5225C56A7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9AC2F8-FED7-5D13-8296-570D364E50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5F91C9-7413-17E3-17A8-7D7B1BA3578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E027B55-18EB-7838-7B63-C8FE968B943E}"/>
              </a:ext>
            </a:extLst>
          </p:cNvPr>
          <p:cNvSpPr>
            <a:spLocks noGrp="1"/>
          </p:cNvSpPr>
          <p:nvPr>
            <p:ph type="sldNum" sz="quarter" idx="5"/>
          </p:nvPr>
        </p:nvSpPr>
        <p:spPr/>
        <p:txBody>
          <a:bodyPr/>
          <a:lstStyle/>
          <a:p>
            <a:fld id="{5C3B002E-DCF8-4A4C-A63B-F14A98B8D184}" type="slidenum">
              <a:rPr lang="nl-NL" smtClean="0"/>
              <a:t>25</a:t>
            </a:fld>
            <a:endParaRPr lang="nl-NL"/>
          </a:p>
        </p:txBody>
      </p:sp>
    </p:spTree>
    <p:extLst>
      <p:ext uri="{BB962C8B-B14F-4D97-AF65-F5344CB8AC3E}">
        <p14:creationId xmlns:p14="http://schemas.microsoft.com/office/powerpoint/2010/main" val="1302422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B500A-ABA5-F414-B04C-1F1A6EBD302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4A80ED-31EE-CE6D-C309-925AEFA534D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08B3CBE-EDEF-FFB4-703A-D1818D79277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A775486-72C5-715F-D3EE-1AE5328F5C42}"/>
              </a:ext>
            </a:extLst>
          </p:cNvPr>
          <p:cNvSpPr>
            <a:spLocks noGrp="1"/>
          </p:cNvSpPr>
          <p:nvPr>
            <p:ph type="sldNum" sz="quarter" idx="5"/>
          </p:nvPr>
        </p:nvSpPr>
        <p:spPr/>
        <p:txBody>
          <a:bodyPr/>
          <a:lstStyle/>
          <a:p>
            <a:fld id="{5C3B002E-DCF8-4A4C-A63B-F14A98B8D184}" type="slidenum">
              <a:rPr lang="nl-NL" smtClean="0"/>
              <a:t>26</a:t>
            </a:fld>
            <a:endParaRPr lang="nl-NL"/>
          </a:p>
        </p:txBody>
      </p:sp>
    </p:spTree>
    <p:extLst>
      <p:ext uri="{BB962C8B-B14F-4D97-AF65-F5344CB8AC3E}">
        <p14:creationId xmlns:p14="http://schemas.microsoft.com/office/powerpoint/2010/main" val="3167107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E8D2-3999-90C6-6019-91C651745F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52390C3-DB89-79EE-2E26-FE054C84E5A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B908BE-2E54-AB27-A689-5C78CA9861A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042801B-538F-F77B-3A18-0FABAE65A9BE}"/>
              </a:ext>
            </a:extLst>
          </p:cNvPr>
          <p:cNvSpPr>
            <a:spLocks noGrp="1"/>
          </p:cNvSpPr>
          <p:nvPr>
            <p:ph type="sldNum" sz="quarter" idx="5"/>
          </p:nvPr>
        </p:nvSpPr>
        <p:spPr/>
        <p:txBody>
          <a:bodyPr/>
          <a:lstStyle/>
          <a:p>
            <a:fld id="{5C3B002E-DCF8-4A4C-A63B-F14A98B8D184}" type="slidenum">
              <a:rPr lang="nl-NL" smtClean="0"/>
              <a:t>27</a:t>
            </a:fld>
            <a:endParaRPr lang="nl-NL"/>
          </a:p>
        </p:txBody>
      </p:sp>
    </p:spTree>
    <p:extLst>
      <p:ext uri="{BB962C8B-B14F-4D97-AF65-F5344CB8AC3E}">
        <p14:creationId xmlns:p14="http://schemas.microsoft.com/office/powerpoint/2010/main" val="3787755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EA842-6542-3117-A441-9F9EE818B6A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BEA38BC-495E-0658-EB48-F6A72C5151F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973A1CE-6394-DAB0-331A-E09781F1165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26B9F80-C4DD-6679-EAF9-ADF80AF517B9}"/>
              </a:ext>
            </a:extLst>
          </p:cNvPr>
          <p:cNvSpPr>
            <a:spLocks noGrp="1"/>
          </p:cNvSpPr>
          <p:nvPr>
            <p:ph type="sldNum" sz="quarter" idx="5"/>
          </p:nvPr>
        </p:nvSpPr>
        <p:spPr/>
        <p:txBody>
          <a:bodyPr/>
          <a:lstStyle/>
          <a:p>
            <a:fld id="{5C3B002E-DCF8-4A4C-A63B-F14A98B8D184}" type="slidenum">
              <a:rPr lang="nl-NL" smtClean="0"/>
              <a:t>28</a:t>
            </a:fld>
            <a:endParaRPr lang="nl-NL"/>
          </a:p>
        </p:txBody>
      </p:sp>
    </p:spTree>
    <p:extLst>
      <p:ext uri="{BB962C8B-B14F-4D97-AF65-F5344CB8AC3E}">
        <p14:creationId xmlns:p14="http://schemas.microsoft.com/office/powerpoint/2010/main" val="3921291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D89D6-73FD-60FB-5511-8C73EFD4B19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78618F7-4D48-B72C-E466-194B8BFD93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73DFF9-37BA-EFA4-935A-47FD77A86D2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C6F0A5D-94EF-673D-23B4-25682E5A9821}"/>
              </a:ext>
            </a:extLst>
          </p:cNvPr>
          <p:cNvSpPr>
            <a:spLocks noGrp="1"/>
          </p:cNvSpPr>
          <p:nvPr>
            <p:ph type="sldNum" sz="quarter" idx="5"/>
          </p:nvPr>
        </p:nvSpPr>
        <p:spPr/>
        <p:txBody>
          <a:bodyPr/>
          <a:lstStyle/>
          <a:p>
            <a:fld id="{5C3B002E-DCF8-4A4C-A63B-F14A98B8D184}" type="slidenum">
              <a:rPr lang="nl-NL" smtClean="0"/>
              <a:t>29</a:t>
            </a:fld>
            <a:endParaRPr lang="nl-NL"/>
          </a:p>
        </p:txBody>
      </p:sp>
    </p:spTree>
    <p:extLst>
      <p:ext uri="{BB962C8B-B14F-4D97-AF65-F5344CB8AC3E}">
        <p14:creationId xmlns:p14="http://schemas.microsoft.com/office/powerpoint/2010/main" val="315636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340A9-0E60-B328-C220-9268626190C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3372B0-98D9-E954-D27C-4978C960D30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D886C2-FCA6-88BA-852F-731B5D1B73D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E1A0427-8F22-1184-7FEB-46CD3D3A00B7}"/>
              </a:ext>
            </a:extLst>
          </p:cNvPr>
          <p:cNvSpPr>
            <a:spLocks noGrp="1"/>
          </p:cNvSpPr>
          <p:nvPr>
            <p:ph type="sldNum" sz="quarter" idx="5"/>
          </p:nvPr>
        </p:nvSpPr>
        <p:spPr/>
        <p:txBody>
          <a:bodyPr/>
          <a:lstStyle/>
          <a:p>
            <a:fld id="{5C3B002E-DCF8-4A4C-A63B-F14A98B8D184}" type="slidenum">
              <a:rPr lang="nl-NL" smtClean="0"/>
              <a:t>30</a:t>
            </a:fld>
            <a:endParaRPr lang="nl-NL"/>
          </a:p>
        </p:txBody>
      </p:sp>
    </p:spTree>
    <p:extLst>
      <p:ext uri="{BB962C8B-B14F-4D97-AF65-F5344CB8AC3E}">
        <p14:creationId xmlns:p14="http://schemas.microsoft.com/office/powerpoint/2010/main" val="65542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C3B002E-DCF8-4A4C-A63B-F14A98B8D184}" type="slidenum">
              <a:rPr lang="nl-NL" smtClean="0"/>
              <a:t>4</a:t>
            </a:fld>
            <a:endParaRPr lang="nl-NL"/>
          </a:p>
        </p:txBody>
      </p:sp>
    </p:spTree>
    <p:extLst>
      <p:ext uri="{BB962C8B-B14F-4D97-AF65-F5344CB8AC3E}">
        <p14:creationId xmlns:p14="http://schemas.microsoft.com/office/powerpoint/2010/main" val="1735370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CE91-500D-5999-5A90-2AB10E41827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B160A2D-1442-D892-B57E-35C093C6C85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5584B5-183B-3388-62C2-760D57267D4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2B47A0C-1960-6AD5-C41D-AF1E77B9CB1A}"/>
              </a:ext>
            </a:extLst>
          </p:cNvPr>
          <p:cNvSpPr>
            <a:spLocks noGrp="1"/>
          </p:cNvSpPr>
          <p:nvPr>
            <p:ph type="sldNum" sz="quarter" idx="5"/>
          </p:nvPr>
        </p:nvSpPr>
        <p:spPr/>
        <p:txBody>
          <a:bodyPr/>
          <a:lstStyle/>
          <a:p>
            <a:fld id="{5C3B002E-DCF8-4A4C-A63B-F14A98B8D184}" type="slidenum">
              <a:rPr lang="nl-NL" smtClean="0"/>
              <a:t>31</a:t>
            </a:fld>
            <a:endParaRPr lang="nl-NL"/>
          </a:p>
        </p:txBody>
      </p:sp>
    </p:spTree>
    <p:extLst>
      <p:ext uri="{BB962C8B-B14F-4D97-AF65-F5344CB8AC3E}">
        <p14:creationId xmlns:p14="http://schemas.microsoft.com/office/powerpoint/2010/main" val="3579015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56281-02BD-05AB-A8B0-DAEFBBCDD1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106D7A2-631B-F96F-EF34-7F64F6C6F6D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90D9D1-D4D4-3457-4568-37F8FDD9D8C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722BB9E-52FD-AC5F-1F67-AB9DFCD43225}"/>
              </a:ext>
            </a:extLst>
          </p:cNvPr>
          <p:cNvSpPr>
            <a:spLocks noGrp="1"/>
          </p:cNvSpPr>
          <p:nvPr>
            <p:ph type="sldNum" sz="quarter" idx="5"/>
          </p:nvPr>
        </p:nvSpPr>
        <p:spPr/>
        <p:txBody>
          <a:bodyPr/>
          <a:lstStyle/>
          <a:p>
            <a:fld id="{5C3B002E-DCF8-4A4C-A63B-F14A98B8D184}" type="slidenum">
              <a:rPr lang="nl-NL" smtClean="0"/>
              <a:t>32</a:t>
            </a:fld>
            <a:endParaRPr lang="nl-NL"/>
          </a:p>
        </p:txBody>
      </p:sp>
    </p:spTree>
    <p:extLst>
      <p:ext uri="{BB962C8B-B14F-4D97-AF65-F5344CB8AC3E}">
        <p14:creationId xmlns:p14="http://schemas.microsoft.com/office/powerpoint/2010/main" val="2439347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FECD-1D48-630C-C1E8-A83AC2BDB8F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2167C02-84B1-2891-C2A3-0B36C4F854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73D11A7-1437-024F-D5CD-BCE080EDFAF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6A4AAFD-786D-FC33-81C1-5337F2464F21}"/>
              </a:ext>
            </a:extLst>
          </p:cNvPr>
          <p:cNvSpPr>
            <a:spLocks noGrp="1"/>
          </p:cNvSpPr>
          <p:nvPr>
            <p:ph type="sldNum" sz="quarter" idx="5"/>
          </p:nvPr>
        </p:nvSpPr>
        <p:spPr/>
        <p:txBody>
          <a:bodyPr/>
          <a:lstStyle/>
          <a:p>
            <a:fld id="{5C3B002E-DCF8-4A4C-A63B-F14A98B8D184}" type="slidenum">
              <a:rPr lang="nl-NL" smtClean="0"/>
              <a:t>33</a:t>
            </a:fld>
            <a:endParaRPr lang="nl-NL"/>
          </a:p>
        </p:txBody>
      </p:sp>
    </p:spTree>
    <p:extLst>
      <p:ext uri="{BB962C8B-B14F-4D97-AF65-F5344CB8AC3E}">
        <p14:creationId xmlns:p14="http://schemas.microsoft.com/office/powerpoint/2010/main" val="867352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39A4-DE45-5777-4FD4-7A30BAF31D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30DFDC-BFD1-B669-9996-BF81647A5E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ADC9F8-4DCA-8AAE-16AB-515F336C079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0CD999F-DC66-AECF-4D98-B91BA4E731C0}"/>
              </a:ext>
            </a:extLst>
          </p:cNvPr>
          <p:cNvSpPr>
            <a:spLocks noGrp="1"/>
          </p:cNvSpPr>
          <p:nvPr>
            <p:ph type="sldNum" sz="quarter" idx="5"/>
          </p:nvPr>
        </p:nvSpPr>
        <p:spPr/>
        <p:txBody>
          <a:bodyPr/>
          <a:lstStyle/>
          <a:p>
            <a:fld id="{5C3B002E-DCF8-4A4C-A63B-F14A98B8D184}" type="slidenum">
              <a:rPr lang="nl-NL" smtClean="0"/>
              <a:t>34</a:t>
            </a:fld>
            <a:endParaRPr lang="nl-NL"/>
          </a:p>
        </p:txBody>
      </p:sp>
    </p:spTree>
    <p:extLst>
      <p:ext uri="{BB962C8B-B14F-4D97-AF65-F5344CB8AC3E}">
        <p14:creationId xmlns:p14="http://schemas.microsoft.com/office/powerpoint/2010/main" val="1369187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FBDD7-EC1D-71F3-BC0C-5F4B549C04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DF394AC-F59E-77B3-0129-3A45BCE4F77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4BD19D1-DC9F-18BE-4C2A-4A5E2AA7D26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0BC0345-61F6-6A62-6598-5531AFB510DA}"/>
              </a:ext>
            </a:extLst>
          </p:cNvPr>
          <p:cNvSpPr>
            <a:spLocks noGrp="1"/>
          </p:cNvSpPr>
          <p:nvPr>
            <p:ph type="sldNum" sz="quarter" idx="5"/>
          </p:nvPr>
        </p:nvSpPr>
        <p:spPr/>
        <p:txBody>
          <a:bodyPr/>
          <a:lstStyle/>
          <a:p>
            <a:fld id="{5C3B002E-DCF8-4A4C-A63B-F14A98B8D184}" type="slidenum">
              <a:rPr lang="nl-NL" smtClean="0"/>
              <a:t>35</a:t>
            </a:fld>
            <a:endParaRPr lang="nl-NL"/>
          </a:p>
        </p:txBody>
      </p:sp>
    </p:spTree>
    <p:extLst>
      <p:ext uri="{BB962C8B-B14F-4D97-AF65-F5344CB8AC3E}">
        <p14:creationId xmlns:p14="http://schemas.microsoft.com/office/powerpoint/2010/main" val="1614345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FCF9F-2A9C-C086-ACE1-6FBDA174639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DF2002-C489-5EA6-5F07-3874565D7EF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7A59AF3-9D76-43F8-EF6A-2087E6CE4DD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367ECD1-E735-8CE3-9D7A-4FDF18AC2376}"/>
              </a:ext>
            </a:extLst>
          </p:cNvPr>
          <p:cNvSpPr>
            <a:spLocks noGrp="1"/>
          </p:cNvSpPr>
          <p:nvPr>
            <p:ph type="sldNum" sz="quarter" idx="5"/>
          </p:nvPr>
        </p:nvSpPr>
        <p:spPr/>
        <p:txBody>
          <a:bodyPr/>
          <a:lstStyle/>
          <a:p>
            <a:fld id="{5C3B002E-DCF8-4A4C-A63B-F14A98B8D184}" type="slidenum">
              <a:rPr lang="nl-NL" smtClean="0"/>
              <a:t>36</a:t>
            </a:fld>
            <a:endParaRPr lang="nl-NL"/>
          </a:p>
        </p:txBody>
      </p:sp>
    </p:spTree>
    <p:extLst>
      <p:ext uri="{BB962C8B-B14F-4D97-AF65-F5344CB8AC3E}">
        <p14:creationId xmlns:p14="http://schemas.microsoft.com/office/powerpoint/2010/main" val="4233518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77A73-8DE8-CB99-8976-1A9E7589283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A9ED574-6299-EAB8-F119-25793BE0881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BE8DC59-46BD-6056-A7A6-0A9B2C0B9D2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541E558-73D7-342E-5AA0-519957037735}"/>
              </a:ext>
            </a:extLst>
          </p:cNvPr>
          <p:cNvSpPr>
            <a:spLocks noGrp="1"/>
          </p:cNvSpPr>
          <p:nvPr>
            <p:ph type="sldNum" sz="quarter" idx="5"/>
          </p:nvPr>
        </p:nvSpPr>
        <p:spPr/>
        <p:txBody>
          <a:bodyPr/>
          <a:lstStyle/>
          <a:p>
            <a:fld id="{5C3B002E-DCF8-4A4C-A63B-F14A98B8D184}" type="slidenum">
              <a:rPr lang="nl-NL" smtClean="0"/>
              <a:t>37</a:t>
            </a:fld>
            <a:endParaRPr lang="nl-NL"/>
          </a:p>
        </p:txBody>
      </p:sp>
    </p:spTree>
    <p:extLst>
      <p:ext uri="{BB962C8B-B14F-4D97-AF65-F5344CB8AC3E}">
        <p14:creationId xmlns:p14="http://schemas.microsoft.com/office/powerpoint/2010/main" val="922256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0B15-1934-E49F-11F4-12BE18BEC8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994100-FF18-B695-3969-6EC61147A23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1B7F79-AEC0-DCF9-9D16-66C55F6CDD4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11F218A-5941-79C2-BCF8-E2A818D845B3}"/>
              </a:ext>
            </a:extLst>
          </p:cNvPr>
          <p:cNvSpPr>
            <a:spLocks noGrp="1"/>
          </p:cNvSpPr>
          <p:nvPr>
            <p:ph type="sldNum" sz="quarter" idx="5"/>
          </p:nvPr>
        </p:nvSpPr>
        <p:spPr/>
        <p:txBody>
          <a:bodyPr/>
          <a:lstStyle/>
          <a:p>
            <a:fld id="{5C3B002E-DCF8-4A4C-A63B-F14A98B8D184}" type="slidenum">
              <a:rPr lang="nl-NL" smtClean="0"/>
              <a:t>38</a:t>
            </a:fld>
            <a:endParaRPr lang="nl-NL"/>
          </a:p>
        </p:txBody>
      </p:sp>
    </p:spTree>
    <p:extLst>
      <p:ext uri="{BB962C8B-B14F-4D97-AF65-F5344CB8AC3E}">
        <p14:creationId xmlns:p14="http://schemas.microsoft.com/office/powerpoint/2010/main" val="4063169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3C500-AD2E-383D-CF19-482029D2484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883785-2434-CFD5-13F6-8C1B6520AA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1469649-B9F5-E1AC-8E61-36C32A1ACDD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796DB9E-EC21-B1AF-1DA9-E687B96FE143}"/>
              </a:ext>
            </a:extLst>
          </p:cNvPr>
          <p:cNvSpPr>
            <a:spLocks noGrp="1"/>
          </p:cNvSpPr>
          <p:nvPr>
            <p:ph type="sldNum" sz="quarter" idx="5"/>
          </p:nvPr>
        </p:nvSpPr>
        <p:spPr/>
        <p:txBody>
          <a:bodyPr/>
          <a:lstStyle/>
          <a:p>
            <a:fld id="{5C3B002E-DCF8-4A4C-A63B-F14A98B8D184}" type="slidenum">
              <a:rPr lang="nl-NL" smtClean="0"/>
              <a:t>39</a:t>
            </a:fld>
            <a:endParaRPr lang="nl-NL"/>
          </a:p>
        </p:txBody>
      </p:sp>
    </p:spTree>
    <p:extLst>
      <p:ext uri="{BB962C8B-B14F-4D97-AF65-F5344CB8AC3E}">
        <p14:creationId xmlns:p14="http://schemas.microsoft.com/office/powerpoint/2010/main" val="337514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59731-609E-81CC-06FE-7CB7F876740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332F712-1E7B-ABC7-957B-04B0933CD0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CEA432-A33F-553F-394B-08454BA321D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598DC43-A8CF-8319-040C-A5972293FB6E}"/>
              </a:ext>
            </a:extLst>
          </p:cNvPr>
          <p:cNvSpPr>
            <a:spLocks noGrp="1"/>
          </p:cNvSpPr>
          <p:nvPr>
            <p:ph type="sldNum" sz="quarter" idx="5"/>
          </p:nvPr>
        </p:nvSpPr>
        <p:spPr/>
        <p:txBody>
          <a:bodyPr/>
          <a:lstStyle/>
          <a:p>
            <a:fld id="{5C3B002E-DCF8-4A4C-A63B-F14A98B8D184}" type="slidenum">
              <a:rPr lang="nl-NL" smtClean="0"/>
              <a:t>40</a:t>
            </a:fld>
            <a:endParaRPr lang="nl-NL"/>
          </a:p>
        </p:txBody>
      </p:sp>
    </p:spTree>
    <p:extLst>
      <p:ext uri="{BB962C8B-B14F-4D97-AF65-F5344CB8AC3E}">
        <p14:creationId xmlns:p14="http://schemas.microsoft.com/office/powerpoint/2010/main" val="22271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2316C-BF6F-FA69-39EB-970D90DD4B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97AFB8-64C1-656D-CB97-ED84E6C50E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BA4BFC4-9013-209F-32BA-7695DABB8F5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5DBC295-D828-1C34-4A99-65E1EABF4A9B}"/>
              </a:ext>
            </a:extLst>
          </p:cNvPr>
          <p:cNvSpPr>
            <a:spLocks noGrp="1"/>
          </p:cNvSpPr>
          <p:nvPr>
            <p:ph type="sldNum" sz="quarter" idx="5"/>
          </p:nvPr>
        </p:nvSpPr>
        <p:spPr/>
        <p:txBody>
          <a:bodyPr/>
          <a:lstStyle/>
          <a:p>
            <a:fld id="{5C3B002E-DCF8-4A4C-A63B-F14A98B8D184}" type="slidenum">
              <a:rPr lang="nl-NL" smtClean="0"/>
              <a:t>5</a:t>
            </a:fld>
            <a:endParaRPr lang="nl-NL"/>
          </a:p>
        </p:txBody>
      </p:sp>
    </p:spTree>
    <p:extLst>
      <p:ext uri="{BB962C8B-B14F-4D97-AF65-F5344CB8AC3E}">
        <p14:creationId xmlns:p14="http://schemas.microsoft.com/office/powerpoint/2010/main" val="180976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DB420-48A3-6176-E21F-FCF7652CD2F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94F2D0-79B9-12BA-65FF-079AB7F99A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A64F67D-B69C-C229-3FB5-59D48DAA763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AB30E4E-8688-A7F7-1420-CBE2FCD5ABB0}"/>
              </a:ext>
            </a:extLst>
          </p:cNvPr>
          <p:cNvSpPr>
            <a:spLocks noGrp="1"/>
          </p:cNvSpPr>
          <p:nvPr>
            <p:ph type="sldNum" sz="quarter" idx="5"/>
          </p:nvPr>
        </p:nvSpPr>
        <p:spPr/>
        <p:txBody>
          <a:bodyPr/>
          <a:lstStyle/>
          <a:p>
            <a:fld id="{5C3B002E-DCF8-4A4C-A63B-F14A98B8D184}" type="slidenum">
              <a:rPr lang="nl-NL" smtClean="0"/>
              <a:t>6</a:t>
            </a:fld>
            <a:endParaRPr lang="nl-NL"/>
          </a:p>
        </p:txBody>
      </p:sp>
    </p:spTree>
    <p:extLst>
      <p:ext uri="{BB962C8B-B14F-4D97-AF65-F5344CB8AC3E}">
        <p14:creationId xmlns:p14="http://schemas.microsoft.com/office/powerpoint/2010/main" val="1853055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5A1E-F63F-93B5-EC43-59D1E4E8D7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A233F4-A17D-2F2D-6B9E-4F13C490CF4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C3FFE1-15E1-12F2-C82E-2E360AAF9BA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A68D495-6664-055A-C8FB-925069C9AE8A}"/>
              </a:ext>
            </a:extLst>
          </p:cNvPr>
          <p:cNvSpPr>
            <a:spLocks noGrp="1"/>
          </p:cNvSpPr>
          <p:nvPr>
            <p:ph type="sldNum" sz="quarter" idx="5"/>
          </p:nvPr>
        </p:nvSpPr>
        <p:spPr/>
        <p:txBody>
          <a:bodyPr/>
          <a:lstStyle/>
          <a:p>
            <a:fld id="{5C3B002E-DCF8-4A4C-A63B-F14A98B8D184}" type="slidenum">
              <a:rPr lang="nl-NL" smtClean="0"/>
              <a:t>7</a:t>
            </a:fld>
            <a:endParaRPr lang="nl-NL"/>
          </a:p>
        </p:txBody>
      </p:sp>
    </p:spTree>
    <p:extLst>
      <p:ext uri="{BB962C8B-B14F-4D97-AF65-F5344CB8AC3E}">
        <p14:creationId xmlns:p14="http://schemas.microsoft.com/office/powerpoint/2010/main" val="294675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7EEF2-6125-A0E0-5F94-12C48DC8E3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5597F2-4B4B-BDE0-D628-FF72769F716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B273340-2CE3-19ED-F8BB-B5FFA3456FE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7C60BE4-CA0B-8823-3AE1-C5C108B9CA28}"/>
              </a:ext>
            </a:extLst>
          </p:cNvPr>
          <p:cNvSpPr>
            <a:spLocks noGrp="1"/>
          </p:cNvSpPr>
          <p:nvPr>
            <p:ph type="sldNum" sz="quarter" idx="5"/>
          </p:nvPr>
        </p:nvSpPr>
        <p:spPr/>
        <p:txBody>
          <a:bodyPr/>
          <a:lstStyle/>
          <a:p>
            <a:fld id="{5C3B002E-DCF8-4A4C-A63B-F14A98B8D184}" type="slidenum">
              <a:rPr lang="nl-NL" smtClean="0"/>
              <a:t>8</a:t>
            </a:fld>
            <a:endParaRPr lang="nl-NL"/>
          </a:p>
        </p:txBody>
      </p:sp>
    </p:spTree>
    <p:extLst>
      <p:ext uri="{BB962C8B-B14F-4D97-AF65-F5344CB8AC3E}">
        <p14:creationId xmlns:p14="http://schemas.microsoft.com/office/powerpoint/2010/main" val="399372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6B790-B6CF-0B5B-5B75-4D0F4CF0D04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664AA9-9544-A6D8-02EB-2971747AD1D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53FB55E-9031-EC82-D71A-5CD46E26A9D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EEA1E37-3E98-D161-C910-FB7CEC3BAB10}"/>
              </a:ext>
            </a:extLst>
          </p:cNvPr>
          <p:cNvSpPr>
            <a:spLocks noGrp="1"/>
          </p:cNvSpPr>
          <p:nvPr>
            <p:ph type="sldNum" sz="quarter" idx="5"/>
          </p:nvPr>
        </p:nvSpPr>
        <p:spPr/>
        <p:txBody>
          <a:bodyPr/>
          <a:lstStyle/>
          <a:p>
            <a:fld id="{5C3B002E-DCF8-4A4C-A63B-F14A98B8D184}" type="slidenum">
              <a:rPr lang="nl-NL" smtClean="0"/>
              <a:t>9</a:t>
            </a:fld>
            <a:endParaRPr lang="nl-NL"/>
          </a:p>
        </p:txBody>
      </p:sp>
    </p:spTree>
    <p:extLst>
      <p:ext uri="{BB962C8B-B14F-4D97-AF65-F5344CB8AC3E}">
        <p14:creationId xmlns:p14="http://schemas.microsoft.com/office/powerpoint/2010/main" val="235105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6CBB-8B1B-0851-78D6-96DD298773D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4CC1294-23AA-A3F2-1CAD-0FF95592CAD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0BB5388-3D76-6822-EDCD-AD391B9ECA4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1A9C0CE-6A08-478C-E081-F303589E1877}"/>
              </a:ext>
            </a:extLst>
          </p:cNvPr>
          <p:cNvSpPr>
            <a:spLocks noGrp="1"/>
          </p:cNvSpPr>
          <p:nvPr>
            <p:ph type="sldNum" sz="quarter" idx="5"/>
          </p:nvPr>
        </p:nvSpPr>
        <p:spPr/>
        <p:txBody>
          <a:bodyPr/>
          <a:lstStyle/>
          <a:p>
            <a:fld id="{5C3B002E-DCF8-4A4C-A63B-F14A98B8D184}" type="slidenum">
              <a:rPr lang="nl-NL" smtClean="0"/>
              <a:t>10</a:t>
            </a:fld>
            <a:endParaRPr lang="nl-NL"/>
          </a:p>
        </p:txBody>
      </p:sp>
    </p:spTree>
    <p:extLst>
      <p:ext uri="{BB962C8B-B14F-4D97-AF65-F5344CB8AC3E}">
        <p14:creationId xmlns:p14="http://schemas.microsoft.com/office/powerpoint/2010/main" val="264518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6C800-987A-A7A6-CCDA-DBCB3C71546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7AEDC99-D822-1796-0A84-FEB4B1617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AA71A2C-4D94-BFE5-0D21-A6DC54CCEEA5}"/>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5" name="Tijdelijke aanduiding voor voettekst 4">
            <a:extLst>
              <a:ext uri="{FF2B5EF4-FFF2-40B4-BE49-F238E27FC236}">
                <a16:creationId xmlns:a16="http://schemas.microsoft.com/office/drawing/2014/main" id="{EF40D971-F743-A5DB-528D-61A703C6A8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FCAF4A-9598-F4DA-4A82-2AA031419E79}"/>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187059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DC8F7-CE7C-B55B-C286-40ADCBF65EA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4066087-8F48-1C06-FE50-259E8991274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012C51-B659-DF0F-A355-9577930F6D76}"/>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5" name="Tijdelijke aanduiding voor voettekst 4">
            <a:extLst>
              <a:ext uri="{FF2B5EF4-FFF2-40B4-BE49-F238E27FC236}">
                <a16:creationId xmlns:a16="http://schemas.microsoft.com/office/drawing/2014/main" id="{D5E36FD4-7530-BAD9-FBC3-C09E748CAB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8A7FBB-55A9-9394-6844-6BF921F55747}"/>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73757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E896319-E56B-6344-3777-8E2D4BADB0A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FAC5CCF-87AE-82E9-9B4E-D3AA3DD53AF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8DF17C-3DE6-0EA3-72AD-53AA5E382893}"/>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5" name="Tijdelijke aanduiding voor voettekst 4">
            <a:extLst>
              <a:ext uri="{FF2B5EF4-FFF2-40B4-BE49-F238E27FC236}">
                <a16:creationId xmlns:a16="http://schemas.microsoft.com/office/drawing/2014/main" id="{E1872046-81A4-1FF5-A1E4-0703EE7D50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927AFA-4AF9-5804-5BA3-4694671E194C}"/>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297916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8A2B3-0EC6-6EA2-7692-04FBB67B740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21951E1-45B9-8473-61CC-965BA642C9F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8366EA-C4B8-A907-7681-9C15F84DE68B}"/>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5" name="Tijdelijke aanduiding voor voettekst 4">
            <a:extLst>
              <a:ext uri="{FF2B5EF4-FFF2-40B4-BE49-F238E27FC236}">
                <a16:creationId xmlns:a16="http://schemas.microsoft.com/office/drawing/2014/main" id="{52FDA7D4-A3FA-DCED-65AB-770F94367A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1A9C4C-F06E-FB42-30DB-E832440A484A}"/>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310216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FC6AE-4947-3B6F-D75A-BE097551381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BF41BD8-73DD-6339-A6EC-49AFE50F2D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653F930-D50D-BEFE-1C3D-431DEEF384AC}"/>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5" name="Tijdelijke aanduiding voor voettekst 4">
            <a:extLst>
              <a:ext uri="{FF2B5EF4-FFF2-40B4-BE49-F238E27FC236}">
                <a16:creationId xmlns:a16="http://schemas.microsoft.com/office/drawing/2014/main" id="{920DF5E4-8885-63C8-5356-165579DD8D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E06CF9-F0A9-EBD3-0D8B-7865308BD10D}"/>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252949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2BD61-321C-4678-B120-E2A085339A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6743C0-7055-8E53-1444-D4719A76C6B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390743C-E914-7227-FC09-80F546582D5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185AAC9-7DDC-A3E2-F3F7-3F7587366616}"/>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6" name="Tijdelijke aanduiding voor voettekst 5">
            <a:extLst>
              <a:ext uri="{FF2B5EF4-FFF2-40B4-BE49-F238E27FC236}">
                <a16:creationId xmlns:a16="http://schemas.microsoft.com/office/drawing/2014/main" id="{C40D684A-671F-A0CD-4504-23340744346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ECC8CC-6D90-4531-8043-B28049D39D0D}"/>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125431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2555E-A937-4CB1-C3D7-B5DFEE8515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A50181A-E3BF-008A-79F5-6274498F7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DC0A2C2-5E23-8E8B-EF14-F4150688629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C8FA9DA-7E6E-932E-BECA-9FF367727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52D22BF-9867-528A-6A3E-BB9DB615519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B441934-22E7-A710-40B2-5CC54777AE3B}"/>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8" name="Tijdelijke aanduiding voor voettekst 7">
            <a:extLst>
              <a:ext uri="{FF2B5EF4-FFF2-40B4-BE49-F238E27FC236}">
                <a16:creationId xmlns:a16="http://schemas.microsoft.com/office/drawing/2014/main" id="{1893E1CA-8FE9-BA25-0AC2-8A7DE0DA68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8BD56CB-3408-EF42-9956-F80B76738C09}"/>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150003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15100-AAAE-B983-4B40-BEE8FA390E1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6491515-56C5-F225-3F88-908E28B89966}"/>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4" name="Tijdelijke aanduiding voor voettekst 3">
            <a:extLst>
              <a:ext uri="{FF2B5EF4-FFF2-40B4-BE49-F238E27FC236}">
                <a16:creationId xmlns:a16="http://schemas.microsoft.com/office/drawing/2014/main" id="{2B59003B-2FB3-AF44-4904-D20DE385717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91912DB-280A-E95F-C76A-0A99F606A9F0}"/>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380243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F9AF45A-4C03-99F9-6B9F-5E5B58BDF915}"/>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3" name="Tijdelijke aanduiding voor voettekst 2">
            <a:extLst>
              <a:ext uri="{FF2B5EF4-FFF2-40B4-BE49-F238E27FC236}">
                <a16:creationId xmlns:a16="http://schemas.microsoft.com/office/drawing/2014/main" id="{98F18BB9-1F75-1A90-012A-DB11211D31A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6CA289-839A-7CDF-F1DD-D26BE2AC47D0}"/>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270533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82E45-E3AA-946B-AC71-5030365DB0E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3D33E5D-81F0-EDE9-3E02-BA24B98C88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8882D3D-EB57-2E2E-9EE5-AE90CEFCE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0B5893B-8495-9493-4BCA-002205BCE966}"/>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6" name="Tijdelijke aanduiding voor voettekst 5">
            <a:extLst>
              <a:ext uri="{FF2B5EF4-FFF2-40B4-BE49-F238E27FC236}">
                <a16:creationId xmlns:a16="http://schemas.microsoft.com/office/drawing/2014/main" id="{B5883277-9B1F-FAD4-ADBB-B3C885C5A2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9549BBD-EE4B-A8FA-9FBE-A5C6DC1CC0F0}"/>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147050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8BDD2-3EC6-45D6-C5EE-A1FCE70D42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664DA6E-734B-AB41-9B62-44DC327DC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B00A168-6581-F615-641D-C0C7EA52C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E7B80E-0C17-2819-0C62-D70EF0BD78DF}"/>
              </a:ext>
            </a:extLst>
          </p:cNvPr>
          <p:cNvSpPr>
            <a:spLocks noGrp="1"/>
          </p:cNvSpPr>
          <p:nvPr>
            <p:ph type="dt" sz="half" idx="10"/>
          </p:nvPr>
        </p:nvSpPr>
        <p:spPr/>
        <p:txBody>
          <a:bodyPr/>
          <a:lstStyle/>
          <a:p>
            <a:fld id="{6BF03A7B-4252-4594-A99B-958F01E660A0}" type="datetimeFigureOut">
              <a:rPr lang="nl-NL" smtClean="0"/>
              <a:t>29-10-2024</a:t>
            </a:fld>
            <a:endParaRPr lang="nl-NL"/>
          </a:p>
        </p:txBody>
      </p:sp>
      <p:sp>
        <p:nvSpPr>
          <p:cNvPr id="6" name="Tijdelijke aanduiding voor voettekst 5">
            <a:extLst>
              <a:ext uri="{FF2B5EF4-FFF2-40B4-BE49-F238E27FC236}">
                <a16:creationId xmlns:a16="http://schemas.microsoft.com/office/drawing/2014/main" id="{054B7A53-59B8-87D7-28D0-087EE794F5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68E419-F52A-7DE2-AE2A-2AA7E644243E}"/>
              </a:ext>
            </a:extLst>
          </p:cNvPr>
          <p:cNvSpPr>
            <a:spLocks noGrp="1"/>
          </p:cNvSpPr>
          <p:nvPr>
            <p:ph type="sldNum" sz="quarter" idx="12"/>
          </p:nvPr>
        </p:nvSpPr>
        <p:spPr/>
        <p:txBody>
          <a:bodyPr/>
          <a:lstStyle/>
          <a:p>
            <a:fld id="{F2C8F6F9-4019-480F-B9AD-0DF43FA64701}" type="slidenum">
              <a:rPr lang="nl-NL" smtClean="0"/>
              <a:t>‹nr.›</a:t>
            </a:fld>
            <a:endParaRPr lang="nl-NL"/>
          </a:p>
        </p:txBody>
      </p:sp>
    </p:spTree>
    <p:extLst>
      <p:ext uri="{BB962C8B-B14F-4D97-AF65-F5344CB8AC3E}">
        <p14:creationId xmlns:p14="http://schemas.microsoft.com/office/powerpoint/2010/main" val="244192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719C5D8-FCA9-EC1C-0C49-3D7F94B63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592AC97-060C-33F3-ABE5-A8E20466C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A19E95-2163-BFA9-92C8-54E4353A67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F03A7B-4252-4594-A99B-958F01E660A0}" type="datetimeFigureOut">
              <a:rPr lang="nl-NL" smtClean="0"/>
              <a:t>29-10-2024</a:t>
            </a:fld>
            <a:endParaRPr lang="nl-NL"/>
          </a:p>
        </p:txBody>
      </p:sp>
      <p:sp>
        <p:nvSpPr>
          <p:cNvPr id="5" name="Tijdelijke aanduiding voor voettekst 4">
            <a:extLst>
              <a:ext uri="{FF2B5EF4-FFF2-40B4-BE49-F238E27FC236}">
                <a16:creationId xmlns:a16="http://schemas.microsoft.com/office/drawing/2014/main" id="{01ECB9EB-8DE1-1276-9A67-0BCB524C39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57B2210-8009-5B0C-AB0F-4228E67FA1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C8F6F9-4019-480F-B9AD-0DF43FA64701}" type="slidenum">
              <a:rPr lang="nl-NL" smtClean="0"/>
              <a:t>‹nr.›</a:t>
            </a:fld>
            <a:endParaRPr lang="nl-NL"/>
          </a:p>
        </p:txBody>
      </p:sp>
    </p:spTree>
    <p:extLst>
      <p:ext uri="{BB962C8B-B14F-4D97-AF65-F5344CB8AC3E}">
        <p14:creationId xmlns:p14="http://schemas.microsoft.com/office/powerpoint/2010/main" val="3004028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C7FA9F57-933F-6210-1110-4F21A56D567A}"/>
              </a:ext>
            </a:extLst>
          </p:cNvPr>
          <p:cNvPicPr>
            <a:picLocks noChangeAspect="1"/>
          </p:cNvPicPr>
          <p:nvPr/>
        </p:nvPicPr>
        <p:blipFill>
          <a:blip r:embed="rId2"/>
          <a:srcRect t="15730"/>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2BB2F2-DA93-3ABE-7BC5-34D00C21F260}"/>
              </a:ext>
            </a:extLst>
          </p:cNvPr>
          <p:cNvSpPr>
            <a:spLocks noGrp="1"/>
          </p:cNvSpPr>
          <p:nvPr>
            <p:ph type="ctrTitle"/>
          </p:nvPr>
        </p:nvSpPr>
        <p:spPr>
          <a:xfrm>
            <a:off x="643466" y="497711"/>
            <a:ext cx="10734448" cy="3714998"/>
          </a:xfrm>
        </p:spPr>
        <p:txBody>
          <a:bodyPr anchor="t">
            <a:normAutofit/>
          </a:bodyPr>
          <a:lstStyle/>
          <a:p>
            <a:r>
              <a:rPr lang="nl-NL" sz="5400" b="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Kerstprogramma 2024</a:t>
            </a:r>
            <a:br>
              <a:rPr lang="nl-NL" sz="54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br>
            <a:r>
              <a:rPr lang="nl-NL" sz="5400" b="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Verwachten</a:t>
            </a:r>
            <a:r>
              <a:rPr lang="nl-NL" sz="54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a:t>
            </a:r>
          </a:p>
        </p:txBody>
      </p:sp>
      <p:sp>
        <p:nvSpPr>
          <p:cNvPr id="3" name="Ondertitel 2">
            <a:extLst>
              <a:ext uri="{FF2B5EF4-FFF2-40B4-BE49-F238E27FC236}">
                <a16:creationId xmlns:a16="http://schemas.microsoft.com/office/drawing/2014/main" id="{72A8AC7A-4DF4-401D-8213-E05F17ED654D}"/>
              </a:ext>
            </a:extLst>
          </p:cNvPr>
          <p:cNvSpPr>
            <a:spLocks noGrp="1"/>
          </p:cNvSpPr>
          <p:nvPr>
            <p:ph type="subTitle" idx="1"/>
          </p:nvPr>
        </p:nvSpPr>
        <p:spPr>
          <a:xfrm>
            <a:off x="134180" y="4710420"/>
            <a:ext cx="5449479" cy="1578054"/>
          </a:xfrm>
        </p:spPr>
        <p:txBody>
          <a:bodyPr anchor="b">
            <a:normAutofit/>
          </a:bodyPr>
          <a:lstStyle/>
          <a:p>
            <a:pPr algn="l"/>
            <a:endParaRPr lang="nl-NL" sz="3200" b="1" dirty="0"/>
          </a:p>
        </p:txBody>
      </p:sp>
      <p:sp>
        <p:nvSpPr>
          <p:cNvPr id="14" name="Rectangle 13">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783C408A-1EB0-6EC7-140F-59840E44AC90}"/>
              </a:ext>
            </a:extLst>
          </p:cNvPr>
          <p:cNvPicPr>
            <a:picLocks noChangeAspect="1"/>
          </p:cNvPicPr>
          <p:nvPr/>
        </p:nvPicPr>
        <p:blipFill>
          <a:blip r:embed="rId3"/>
          <a:stretch>
            <a:fillRect/>
          </a:stretch>
        </p:blipFill>
        <p:spPr>
          <a:xfrm>
            <a:off x="7940289" y="5853901"/>
            <a:ext cx="4382822" cy="1012776"/>
          </a:xfrm>
          <a:prstGeom prst="rect">
            <a:avLst/>
          </a:prstGeom>
          <a:ln>
            <a:noFill/>
          </a:ln>
          <a:effectLst>
            <a:softEdge rad="112500"/>
          </a:effectLst>
        </p:spPr>
      </p:pic>
    </p:spTree>
    <p:extLst>
      <p:ext uri="{BB962C8B-B14F-4D97-AF65-F5344CB8AC3E}">
        <p14:creationId xmlns:p14="http://schemas.microsoft.com/office/powerpoint/2010/main" val="301927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11C872-3AB3-F026-482B-DEB261B9F9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6512F9-C3A5-68C1-DC9D-5D6C17149C13}"/>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Jesaja 50:10</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8F198596-F672-DFF9-626E-78C9C2A53C9D}"/>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255035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D4F656-EB28-B9FC-B99B-C483CC3881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0723C7-D683-5C4A-60CB-B41CF8A93288}"/>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a:t>
            </a:r>
          </a:p>
        </p:txBody>
      </p:sp>
      <p:pic>
        <p:nvPicPr>
          <p:cNvPr id="4" name="Tijdelijke aanduiding voor inhoud 3">
            <a:extLst>
              <a:ext uri="{FF2B5EF4-FFF2-40B4-BE49-F238E27FC236}">
                <a16:creationId xmlns:a16="http://schemas.microsoft.com/office/drawing/2014/main" id="{4BE24E4B-CCC0-AE0C-A3D4-5F1DF0D7C1AD}"/>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B98481A9-6589-6808-294E-80CCEDB18989}"/>
              </a:ext>
            </a:extLst>
          </p:cNvPr>
          <p:cNvSpPr txBox="1"/>
          <p:nvPr/>
        </p:nvSpPr>
        <p:spPr>
          <a:xfrm>
            <a:off x="1058779" y="2081462"/>
            <a:ext cx="10074442" cy="3046988"/>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Toen Johannes de Doper kwam, was het duidelijk dat Gods reddende beloften nog niet verwezenlijkt waren. De Romeinen regeerden over Israël. Het volk </a:t>
            </a:r>
            <a:r>
              <a:rPr lang="nl-NL" sz="32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Israel</a:t>
            </a:r>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zat nog steeds in donkere tijden: recht en gerechtigheid waren ver te zoeken. </a:t>
            </a:r>
          </a:p>
        </p:txBody>
      </p:sp>
    </p:spTree>
    <p:extLst>
      <p:ext uri="{BB962C8B-B14F-4D97-AF65-F5344CB8AC3E}">
        <p14:creationId xmlns:p14="http://schemas.microsoft.com/office/powerpoint/2010/main" val="3600829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AA35E0-1F58-9733-C92C-69CEDAB000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5BE8B5-84A8-62C4-0EE0-346DBBC8563B}"/>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a:t>
            </a:r>
          </a:p>
        </p:txBody>
      </p:sp>
      <p:pic>
        <p:nvPicPr>
          <p:cNvPr id="4" name="Tijdelijke aanduiding voor inhoud 3">
            <a:extLst>
              <a:ext uri="{FF2B5EF4-FFF2-40B4-BE49-F238E27FC236}">
                <a16:creationId xmlns:a16="http://schemas.microsoft.com/office/drawing/2014/main" id="{9E475743-031A-18EE-371A-ED2309B8C28D}"/>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CF0BF5C9-1EAF-75E2-C417-899E00CE98D6}"/>
              </a:ext>
            </a:extLst>
          </p:cNvPr>
          <p:cNvSpPr txBox="1"/>
          <p:nvPr/>
        </p:nvSpPr>
        <p:spPr>
          <a:xfrm>
            <a:off x="1058779" y="2081462"/>
            <a:ext cx="10074442" cy="2554545"/>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Daarom riep Johannes de Doper het volk op om zich te laten dopen en tot inkeer te komen om vergeving van zonden te krijgen. Om zo de weg te banen voor de Messias, de lang verwachtte.</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Zoals de profeet Jesaja sprak:</a:t>
            </a:r>
          </a:p>
        </p:txBody>
      </p:sp>
    </p:spTree>
    <p:extLst>
      <p:ext uri="{BB962C8B-B14F-4D97-AF65-F5344CB8AC3E}">
        <p14:creationId xmlns:p14="http://schemas.microsoft.com/office/powerpoint/2010/main" val="2832501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8ACDAE-8A8A-F772-17A8-25C253ADA6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9DE8BA-B865-497C-DA69-96FD976724D3}"/>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Lukas 3:4-6 en Lukas 1:76-79</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9C3415D0-CB28-A5EC-BCD8-55F49FEB8E9B}"/>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270019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DC7EB8-9869-E65E-974F-3F179A65A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16E762-8D71-EAC7-5C88-E9F471E5F047}"/>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Lofzang van Zacharias:4</a:t>
            </a:r>
          </a:p>
        </p:txBody>
      </p:sp>
      <p:pic>
        <p:nvPicPr>
          <p:cNvPr id="4" name="Tijdelijke aanduiding voor inhoud 3">
            <a:extLst>
              <a:ext uri="{FF2B5EF4-FFF2-40B4-BE49-F238E27FC236}">
                <a16:creationId xmlns:a16="http://schemas.microsoft.com/office/drawing/2014/main" id="{12CA3371-69C4-0FAE-131A-79D5762C27EC}"/>
              </a:ext>
            </a:extLst>
          </p:cNvPr>
          <p:cNvPicPr>
            <a:picLocks noGrp="1" noChangeAspect="1"/>
          </p:cNvPicPr>
          <p:nvPr>
            <p:ph idx="1"/>
          </p:nvPr>
        </p:nvPicPr>
        <p:blipFill>
          <a:blip r:embed="rId3"/>
          <a:stretch>
            <a:fillRect/>
          </a:stretch>
        </p:blipFill>
        <p:spPr>
          <a:xfrm>
            <a:off x="9748563" y="5167312"/>
            <a:ext cx="2536033" cy="1690688"/>
          </a:xfrm>
          <a:prstGeom prst="rect">
            <a:avLst/>
          </a:prstGeom>
          <a:ln>
            <a:noFill/>
          </a:ln>
          <a:effectLst>
            <a:softEdge rad="112500"/>
          </a:effectLst>
        </p:spPr>
      </p:pic>
      <p:sp>
        <p:nvSpPr>
          <p:cNvPr id="3" name="Tekstvak 2">
            <a:extLst>
              <a:ext uri="{FF2B5EF4-FFF2-40B4-BE49-F238E27FC236}">
                <a16:creationId xmlns:a16="http://schemas.microsoft.com/office/drawing/2014/main" id="{BEF285DC-9727-3C1E-826C-3977BFF20711}"/>
              </a:ext>
            </a:extLst>
          </p:cNvPr>
          <p:cNvSpPr txBox="1"/>
          <p:nvPr/>
        </p:nvSpPr>
        <p:spPr>
          <a:xfrm>
            <a:off x="838200" y="1690688"/>
            <a:ext cx="10134600" cy="5016758"/>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Dus wordt des Heeren volk geleid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door ’t licht dat nu ontstoken is,</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tot kennis van de zaligheid,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hunne schuldvergiffenis;</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die nooit in schoner glans verscheen,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dan nu, door Gods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barmhartigheên</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die, met ons lot bewogen,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om ons van zond’ en ongeval t’ ontslaan,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een Ster in Jakob op doet gaan,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Zon des heils doet aan de kimmen staan.</a:t>
            </a:r>
          </a:p>
        </p:txBody>
      </p:sp>
    </p:spTree>
    <p:extLst>
      <p:ext uri="{BB962C8B-B14F-4D97-AF65-F5344CB8AC3E}">
        <p14:creationId xmlns:p14="http://schemas.microsoft.com/office/powerpoint/2010/main" val="268239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BDFDC7-C6E8-DF14-7818-32067F0942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442FD7-4FEA-9BD1-26E9-7D3B9408D35C}"/>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Lukas 3:15-16</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82C4531C-B7FD-B7AE-D3AF-F1DFF3DA35F2}"/>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21312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574DC7-6A50-F360-5533-C745DE132B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64D6EC-AE72-8C47-6073-2F747F58BBDC}"/>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Hef op uw hoofden </a:t>
            </a:r>
          </a:p>
        </p:txBody>
      </p:sp>
      <p:pic>
        <p:nvPicPr>
          <p:cNvPr id="4" name="Tijdelijke aanduiding voor inhoud 3">
            <a:extLst>
              <a:ext uri="{FF2B5EF4-FFF2-40B4-BE49-F238E27FC236}">
                <a16:creationId xmlns:a16="http://schemas.microsoft.com/office/drawing/2014/main" id="{7CA6DC63-7E17-8421-B2AA-EEDACC9A7650}"/>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4CCE872B-9BDC-3D1C-FE9C-AFC7F8033C9E}"/>
              </a:ext>
            </a:extLst>
          </p:cNvPr>
          <p:cNvSpPr txBox="1"/>
          <p:nvPr/>
        </p:nvSpPr>
        <p:spPr>
          <a:xfrm>
            <a:off x="838200" y="1690688"/>
            <a:ext cx="10134600" cy="4031873"/>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Hef op uw hoofden, poorten wijd!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Wie is het, die hier binnenrijdt?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Begroet Hem, Heer der heerlijkheid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En Heiland vol barmhartigheid!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Hij geeft de wereld ’t leven weer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Juich blijde, zing uw God ter 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Loof Hem, die sterk van daad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deuren binnen gaat.</a:t>
            </a:r>
          </a:p>
        </p:txBody>
      </p:sp>
    </p:spTree>
    <p:extLst>
      <p:ext uri="{BB962C8B-B14F-4D97-AF65-F5344CB8AC3E}">
        <p14:creationId xmlns:p14="http://schemas.microsoft.com/office/powerpoint/2010/main" val="110603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084761-7DD5-D0E1-FD80-4ED60B4CFD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C970D2-C45C-869F-EA14-A5ECF6E5CF50}"/>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Psalm 95:1 en 2 OB</a:t>
            </a:r>
          </a:p>
        </p:txBody>
      </p:sp>
      <p:pic>
        <p:nvPicPr>
          <p:cNvPr id="4" name="Tijdelijke aanduiding voor inhoud 3">
            <a:extLst>
              <a:ext uri="{FF2B5EF4-FFF2-40B4-BE49-F238E27FC236}">
                <a16:creationId xmlns:a16="http://schemas.microsoft.com/office/drawing/2014/main" id="{6F46C69A-1861-97BF-2F84-7E40202E4DC1}"/>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EBAA17CB-68C4-B4CB-7EFF-9329AEE2AFC1}"/>
              </a:ext>
            </a:extLst>
          </p:cNvPr>
          <p:cNvSpPr txBox="1"/>
          <p:nvPr/>
        </p:nvSpPr>
        <p:spPr>
          <a:xfrm>
            <a:off x="838200" y="1690688"/>
            <a:ext cx="10134600" cy="3046988"/>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Komt, laat ons samen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Isrels</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Heer’,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rotssteen van ons heil, met 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met godgewijde zang ontmoeten.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Laat ons Zijn gunstrijk aangezicht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met een verheven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lofgedicht</a:t>
            </a:r>
            <a:endPar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endParaRP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en blijde psalmen juichend groeten.</a:t>
            </a:r>
          </a:p>
        </p:txBody>
      </p:sp>
    </p:spTree>
    <p:extLst>
      <p:ext uri="{BB962C8B-B14F-4D97-AF65-F5344CB8AC3E}">
        <p14:creationId xmlns:p14="http://schemas.microsoft.com/office/powerpoint/2010/main" val="57507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D4D93C-F6B9-E90B-FB0C-116FBD46EB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FC63AA-B619-390D-A9EE-5A266F83414A}"/>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Psalm 95:1 en 2 OB</a:t>
            </a:r>
          </a:p>
        </p:txBody>
      </p:sp>
      <p:pic>
        <p:nvPicPr>
          <p:cNvPr id="4" name="Tijdelijke aanduiding voor inhoud 3">
            <a:extLst>
              <a:ext uri="{FF2B5EF4-FFF2-40B4-BE49-F238E27FC236}">
                <a16:creationId xmlns:a16="http://schemas.microsoft.com/office/drawing/2014/main" id="{F0D28007-835C-B900-83D0-18EACD972221}"/>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B82399FA-B1FB-1C98-862D-D83DD8AD1173}"/>
              </a:ext>
            </a:extLst>
          </p:cNvPr>
          <p:cNvSpPr txBox="1"/>
          <p:nvPr/>
        </p:nvSpPr>
        <p:spPr>
          <a:xfrm>
            <a:off x="838200" y="1690688"/>
            <a:ext cx="10134600" cy="3046988"/>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Heer’ is groot, een heerlijk God,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een Koning, die het zaligst lot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ver boven alle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goôn</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kan schenken.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Het diepst van ’s aardrijks ingewand,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het hoogst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gebergt</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is in Zijn hand.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’t Is al gehoorzaam op Zijn wenken.</a:t>
            </a:r>
          </a:p>
        </p:txBody>
      </p:sp>
    </p:spTree>
    <p:extLst>
      <p:ext uri="{BB962C8B-B14F-4D97-AF65-F5344CB8AC3E}">
        <p14:creationId xmlns:p14="http://schemas.microsoft.com/office/powerpoint/2010/main" val="435701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98A773-578E-39F0-325A-E589C0F6F7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FCB1C7-077E-10B6-53A7-8848D938EFEA}"/>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a:t>
            </a:r>
          </a:p>
        </p:txBody>
      </p:sp>
      <p:pic>
        <p:nvPicPr>
          <p:cNvPr id="4" name="Tijdelijke aanduiding voor inhoud 3">
            <a:extLst>
              <a:ext uri="{FF2B5EF4-FFF2-40B4-BE49-F238E27FC236}">
                <a16:creationId xmlns:a16="http://schemas.microsoft.com/office/drawing/2014/main" id="{4B98323F-D59E-BDAF-4831-E2132ACE14C3}"/>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464A3650-6765-A027-9528-7D6858BB3AC7}"/>
              </a:ext>
            </a:extLst>
          </p:cNvPr>
          <p:cNvSpPr txBox="1"/>
          <p:nvPr/>
        </p:nvSpPr>
        <p:spPr>
          <a:xfrm>
            <a:off x="1058779" y="2081462"/>
            <a:ext cx="10074442" cy="3046988"/>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Vol Verwachting waren ook Jozef en Maria.</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Op bevel van de keizer in Rome waren ze op weg gegaan naar Bethlehem omdat alle inwoners van het rijk van keizer Augustus zich moesten laten inschrijven, ieder naar de plaats waar hij vandaan kwam. </a:t>
            </a:r>
          </a:p>
        </p:txBody>
      </p:sp>
    </p:spTree>
    <p:extLst>
      <p:ext uri="{BB962C8B-B14F-4D97-AF65-F5344CB8AC3E}">
        <p14:creationId xmlns:p14="http://schemas.microsoft.com/office/powerpoint/2010/main" val="33893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BEF118-9127-4BED-6F6C-9C0B4AB18DB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4A735E-4B10-5230-6B93-FB0876F86C56}"/>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Hoe zal ik U ontvangen? (1)</a:t>
            </a:r>
          </a:p>
        </p:txBody>
      </p:sp>
      <p:pic>
        <p:nvPicPr>
          <p:cNvPr id="4" name="Tijdelijke aanduiding voor inhoud 3">
            <a:extLst>
              <a:ext uri="{FF2B5EF4-FFF2-40B4-BE49-F238E27FC236}">
                <a16:creationId xmlns:a16="http://schemas.microsoft.com/office/drawing/2014/main" id="{9FF768CE-E08D-709E-738F-7393E4AE9DF9}"/>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C10F00B2-39ED-8472-B98F-388853E07538}"/>
              </a:ext>
            </a:extLst>
          </p:cNvPr>
          <p:cNvSpPr txBox="1"/>
          <p:nvPr/>
        </p:nvSpPr>
        <p:spPr>
          <a:xfrm>
            <a:off x="838200" y="1690688"/>
            <a:ext cx="10134600" cy="4031873"/>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Hoe zal ik U ontvangen,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wat wordt mijn eerste groet?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U, ieders hartsverlangen,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vervult ook mij met gloed!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O Jezus, licht der wereld,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verlicht mij, dat ik weet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waarmee ik U moet eren,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U waardig welkom heet.</a:t>
            </a:r>
          </a:p>
        </p:txBody>
      </p:sp>
    </p:spTree>
    <p:extLst>
      <p:ext uri="{BB962C8B-B14F-4D97-AF65-F5344CB8AC3E}">
        <p14:creationId xmlns:p14="http://schemas.microsoft.com/office/powerpoint/2010/main" val="2564624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7717B0-0B53-2647-FC5B-132CFB6525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AC7F8D4-A8CB-40CE-55E6-A3E63712F77C}"/>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a:t>
            </a:r>
          </a:p>
        </p:txBody>
      </p:sp>
      <p:pic>
        <p:nvPicPr>
          <p:cNvPr id="4" name="Tijdelijke aanduiding voor inhoud 3">
            <a:extLst>
              <a:ext uri="{FF2B5EF4-FFF2-40B4-BE49-F238E27FC236}">
                <a16:creationId xmlns:a16="http://schemas.microsoft.com/office/drawing/2014/main" id="{B82061FB-CC97-04A1-4AFD-D723DF7F8A7B}"/>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CA38FC2E-95CB-1E8D-90FB-8132849B40B4}"/>
              </a:ext>
            </a:extLst>
          </p:cNvPr>
          <p:cNvSpPr txBox="1"/>
          <p:nvPr/>
        </p:nvSpPr>
        <p:spPr>
          <a:xfrm>
            <a:off x="1058779" y="2081462"/>
            <a:ext cx="10074442" cy="3046988"/>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Maria had van de engel gehoord dat zij moeder zou worden van de Messias , de zoon van God. En ze moest Hem Jezus noemen. </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Wat een wonder dat zij de Heer wilde dienen en Gods weg zo aanvaardde.</a:t>
            </a:r>
          </a:p>
          <a:p>
            <a:endPar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2927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0A7944-B386-AB32-2D74-FF359E696E9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5CF8C9-9DE5-DEAA-6AA6-B817FE5B6BEC}"/>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Lukas 2:6-7</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160EDF4F-3411-1B57-2442-239F66F58B26}"/>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353558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8C61CA-369A-6B3D-2BEE-5BCF56D3DE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A137EA-2D5F-07D6-7B1E-3A33244C5E0D}"/>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Geen plaats voor Hem </a:t>
            </a:r>
            <a:br>
              <a:rPr lang="nl-NL" sz="32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br>
            <a:r>
              <a:rPr lang="nl-NL" sz="32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a:t>
            </a:r>
            <a:r>
              <a:rPr lang="nl-NL" sz="3200" i="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Christien de Priester</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D03B3815-AEE2-7FD6-C436-C3DDA210DB7F}"/>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C58257D8-FAA0-A236-6458-E5098736E473}"/>
              </a:ext>
            </a:extLst>
          </p:cNvPr>
          <p:cNvSpPr txBox="1"/>
          <p:nvPr/>
        </p:nvSpPr>
        <p:spPr>
          <a:xfrm>
            <a:off x="1058779" y="2081462"/>
            <a:ext cx="10074442" cy="4524315"/>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Voor ieder was een plaats in Davids stad,</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Een rustbank stond gereed om t’ overnachten.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Een stroom van reizigers, vaak moe en mat,</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Kon ’t eeuwenoude Bethlehem verwachten.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 deuren zouden gastvrij openstaan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niemand moest ontmoedigd verder gaan.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dan die jonge man daar met zijn vrouw?</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Voor </a:t>
            </a:r>
            <a:r>
              <a:rPr lang="nl-NL" sz="32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hèn</a:t>
            </a:r>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was juist een rustplaats heel hard nodig:</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 tijd brak aan waarop zij baren zou</a:t>
            </a:r>
          </a:p>
        </p:txBody>
      </p:sp>
    </p:spTree>
    <p:extLst>
      <p:ext uri="{BB962C8B-B14F-4D97-AF65-F5344CB8AC3E}">
        <p14:creationId xmlns:p14="http://schemas.microsoft.com/office/powerpoint/2010/main" val="249988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2419B73-0AF8-C763-BB6D-C3264C857E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EC1585-2B72-1E44-CFB0-6F8C246B31DB}"/>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Geen plaats voor Hem </a:t>
            </a:r>
            <a:b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br>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a:t>
            </a:r>
            <a:r>
              <a:rPr lang="nl-NL" sz="3200" i="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Christien de Priester</a:t>
            </a:r>
            <a:endParaRPr lang="nl-NL" i="1"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ECD18478-6A39-DFFA-5C1E-584DB2CC0737}"/>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204C2941-1630-7CC1-8AEE-8490FCFBBFEC}"/>
              </a:ext>
            </a:extLst>
          </p:cNvPr>
          <p:cNvSpPr txBox="1"/>
          <p:nvPr/>
        </p:nvSpPr>
        <p:spPr>
          <a:xfrm>
            <a:off x="1058779" y="2081462"/>
            <a:ext cx="10684042" cy="4524315"/>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a:t>
            </a:r>
            <a:r>
              <a:rPr lang="nl-NL" sz="3200" dirty="0" err="1">
                <a:solidFill>
                  <a:schemeClr val="bg1"/>
                </a:solidFill>
                <a:latin typeface="ADLaM Display" panose="02010000000000000000" pitchFamily="2" charset="0"/>
                <a:ea typeface="ADLaM Display" panose="02010000000000000000" pitchFamily="2" charset="0"/>
                <a:cs typeface="ADLaM Display" panose="02010000000000000000" pitchFamily="2" charset="0"/>
              </a:rPr>
              <a:t>naad’re</a:t>
            </a:r>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 uitleg was hier overbodig.</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toch, géén plaats voor hen in deze nacht;</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Géén plaats voor ’t Kind, dat spoedig werd verwacht!</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Tenslotte in een arme beestenstal</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werd Christus, Gods geliefde Zoon, geboren.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Hij, Die de koning is van het heelal,</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werd arm, opdat Zijn volk, zó diep verloren,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door Hem verlost zou worden van de schuld</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met genadegaven rijk vervuld.</a:t>
            </a:r>
          </a:p>
        </p:txBody>
      </p:sp>
    </p:spTree>
    <p:extLst>
      <p:ext uri="{BB962C8B-B14F-4D97-AF65-F5344CB8AC3E}">
        <p14:creationId xmlns:p14="http://schemas.microsoft.com/office/powerpoint/2010/main" val="366949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6DE55C3-BF70-C121-68FA-562932CFD8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B356D5-A174-728B-9138-9733D02ADF73}"/>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Psalm 121:1 en 3 NB</a:t>
            </a:r>
          </a:p>
        </p:txBody>
      </p:sp>
      <p:pic>
        <p:nvPicPr>
          <p:cNvPr id="4" name="Tijdelijke aanduiding voor inhoud 3">
            <a:extLst>
              <a:ext uri="{FF2B5EF4-FFF2-40B4-BE49-F238E27FC236}">
                <a16:creationId xmlns:a16="http://schemas.microsoft.com/office/drawing/2014/main" id="{3EBC0C1F-0F32-0AC2-9058-0A71138BE0B8}"/>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E6C2AF2C-7537-A3D9-58F7-5DC8B69EB534}"/>
              </a:ext>
            </a:extLst>
          </p:cNvPr>
          <p:cNvSpPr txBox="1"/>
          <p:nvPr/>
        </p:nvSpPr>
        <p:spPr>
          <a:xfrm>
            <a:off x="838200" y="1690688"/>
            <a:ext cx="10134600" cy="3046988"/>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Ik sla mijn ogen op en zie</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hoge bergen aan,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waar komt mijn hulp vandaan?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Mijn hulp is van mijn Here, die</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dit alles heeft geschapen.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Mijn herder zal niet slapen.</a:t>
            </a:r>
          </a:p>
        </p:txBody>
      </p:sp>
    </p:spTree>
    <p:extLst>
      <p:ext uri="{BB962C8B-B14F-4D97-AF65-F5344CB8AC3E}">
        <p14:creationId xmlns:p14="http://schemas.microsoft.com/office/powerpoint/2010/main" val="144337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2961B40-347E-CF0D-3678-C8EAC097C6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3FE9B3-2348-50E5-21EE-394817DF338C}"/>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Psalm 121:1 en 3 NB</a:t>
            </a:r>
          </a:p>
        </p:txBody>
      </p:sp>
      <p:pic>
        <p:nvPicPr>
          <p:cNvPr id="4" name="Tijdelijke aanduiding voor inhoud 3">
            <a:extLst>
              <a:ext uri="{FF2B5EF4-FFF2-40B4-BE49-F238E27FC236}">
                <a16:creationId xmlns:a16="http://schemas.microsoft.com/office/drawing/2014/main" id="{AD13A6DB-2AD4-A6B5-7C26-1947FA26A7EE}"/>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CB2BA8C2-ECCF-CFC0-7C05-D31A09B507EA}"/>
              </a:ext>
            </a:extLst>
          </p:cNvPr>
          <p:cNvSpPr txBox="1"/>
          <p:nvPr/>
        </p:nvSpPr>
        <p:spPr>
          <a:xfrm>
            <a:off x="838200" y="1690688"/>
            <a:ext cx="10134600" cy="3046988"/>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Heer brengt al uw heil tot stand,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des daags en in de nacht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houdt Hij voor u de wacht.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uw schaduw aan uw rechterhand: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zon zal u niet schaden,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maan doet niets ten kwade.</a:t>
            </a:r>
          </a:p>
        </p:txBody>
      </p:sp>
    </p:spTree>
    <p:extLst>
      <p:ext uri="{BB962C8B-B14F-4D97-AF65-F5344CB8AC3E}">
        <p14:creationId xmlns:p14="http://schemas.microsoft.com/office/powerpoint/2010/main" val="1431404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604E5D9-9A5F-890D-F477-8B72704FCF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7EB5D26-9849-D423-F682-DA42F3BB4947}"/>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Psalm 121:1 en 2 OB</a:t>
            </a:r>
          </a:p>
        </p:txBody>
      </p:sp>
      <p:pic>
        <p:nvPicPr>
          <p:cNvPr id="4" name="Tijdelijke aanduiding voor inhoud 3">
            <a:extLst>
              <a:ext uri="{FF2B5EF4-FFF2-40B4-BE49-F238E27FC236}">
                <a16:creationId xmlns:a16="http://schemas.microsoft.com/office/drawing/2014/main" id="{EEF05FF7-7E42-7FEE-C068-F1BE62A22B14}"/>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CF39BBD5-7F2B-BEBB-1E4C-1239CC3782F8}"/>
              </a:ext>
            </a:extLst>
          </p:cNvPr>
          <p:cNvSpPr txBox="1"/>
          <p:nvPr/>
        </p:nvSpPr>
        <p:spPr>
          <a:xfrm>
            <a:off x="838200" y="1690688"/>
            <a:ext cx="10134600" cy="3539430"/>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’k Sla d’ ogen naar ’t gebergte heen,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vanwaar ik dag en nacht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des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Hoogsten</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bijstand wacht.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Mijn hulp is van de Heer alleen,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die hemel, zee en aarde,</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eerst schiep, en sinds bewaarde.</a:t>
            </a:r>
          </a:p>
          <a:p>
            <a:endPar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206075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88120E8-B0C5-1DCF-DE7C-2F312BDBFC1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12D702-C381-B70B-06A6-C4895757EEC4}"/>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Psalm 121:1 en 2 OB</a:t>
            </a:r>
          </a:p>
        </p:txBody>
      </p:sp>
      <p:pic>
        <p:nvPicPr>
          <p:cNvPr id="4" name="Tijdelijke aanduiding voor inhoud 3">
            <a:extLst>
              <a:ext uri="{FF2B5EF4-FFF2-40B4-BE49-F238E27FC236}">
                <a16:creationId xmlns:a16="http://schemas.microsoft.com/office/drawing/2014/main" id="{75240676-B293-24FA-4581-0BBAB6AD1287}"/>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EF6CB5CA-D938-975F-0CD6-5452C4B9C385}"/>
              </a:ext>
            </a:extLst>
          </p:cNvPr>
          <p:cNvSpPr txBox="1"/>
          <p:nvPr/>
        </p:nvSpPr>
        <p:spPr>
          <a:xfrm>
            <a:off x="838200" y="1690688"/>
            <a:ext cx="10134600" cy="3539430"/>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Hij is al treft u ’t felst verdriet,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uw Wachter, die uw voet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voor wankelen behoedt.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Hij,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Isrels</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Wachter, sluimert niet.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Geen kwaad zal u genaken,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Heer zal u bewaken.</a:t>
            </a:r>
          </a:p>
          <a:p>
            <a:endPar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60394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47E9008-E5B0-F0AC-179C-E4CAED1E2E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62C790-321F-4893-A151-A4E2B38D871D}"/>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Lukas 2:8-14</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C8792AB6-95B6-31AA-154A-11D0987471FE}"/>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408451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E43C39-7AD7-17EE-8FB4-483502056C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A822B1-422F-A36D-93DD-2FA2F6FB323C}"/>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Nu zijt </a:t>
            </a:r>
            <a:r>
              <a:rPr lang="nl-NL" dirty="0" err="1">
                <a:solidFill>
                  <a:srgbClr val="E4A224"/>
                </a:solidFill>
                <a:latin typeface="ADLaM Display" panose="02010000000000000000" pitchFamily="2" charset="0"/>
                <a:ea typeface="ADLaM Display" panose="02010000000000000000" pitchFamily="2" charset="0"/>
                <a:cs typeface="ADLaM Display" panose="02010000000000000000" pitchFamily="2" charset="0"/>
              </a:rPr>
              <a:t>wellekome</a:t>
            </a:r>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(1) </a:t>
            </a:r>
          </a:p>
        </p:txBody>
      </p:sp>
      <p:pic>
        <p:nvPicPr>
          <p:cNvPr id="4" name="Tijdelijke aanduiding voor inhoud 3">
            <a:extLst>
              <a:ext uri="{FF2B5EF4-FFF2-40B4-BE49-F238E27FC236}">
                <a16:creationId xmlns:a16="http://schemas.microsoft.com/office/drawing/2014/main" id="{106665BA-9522-9FEA-F3D4-DA047901176B}"/>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B0211FB1-542C-0BA6-1616-ACEA8A0A002C}"/>
              </a:ext>
            </a:extLst>
          </p:cNvPr>
          <p:cNvSpPr txBox="1"/>
          <p:nvPr/>
        </p:nvSpPr>
        <p:spPr>
          <a:xfrm>
            <a:off x="838200" y="1690688"/>
            <a:ext cx="10134600" cy="3046988"/>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Nu zijt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wellekome</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Jesu</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lieve Heer,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Gij komt van alzo hoge, van alzo veer.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Nu zijt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wellekome</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van de hoge hemel neer.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Hier al op dit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aard-rijk</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 zijt Gij gezien nooit meer.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Kyrieleis</a:t>
            </a:r>
          </a:p>
          <a:p>
            <a:endPar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44638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F3C442-929F-02BA-5673-90A7C201BB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8FD904-D1F1-8475-E4DE-5781537A9C81}"/>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Hoe zal ik U ontvangen? (2)</a:t>
            </a:r>
          </a:p>
        </p:txBody>
      </p:sp>
      <p:pic>
        <p:nvPicPr>
          <p:cNvPr id="4" name="Tijdelijke aanduiding voor inhoud 3">
            <a:extLst>
              <a:ext uri="{FF2B5EF4-FFF2-40B4-BE49-F238E27FC236}">
                <a16:creationId xmlns:a16="http://schemas.microsoft.com/office/drawing/2014/main" id="{212AE18B-A52D-56E8-0B48-52CB4A307685}"/>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95AE4BE4-D837-3E4F-78A0-D87EB3CB7BD6}"/>
              </a:ext>
            </a:extLst>
          </p:cNvPr>
          <p:cNvSpPr txBox="1"/>
          <p:nvPr/>
        </p:nvSpPr>
        <p:spPr>
          <a:xfrm>
            <a:off x="838200" y="1690688"/>
            <a:ext cx="10134600" cy="4031873"/>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Niets dreef U uit den hoge</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naar wat wij mensen zijn,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dan liefde, louter liefde.</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U ziet de schuld en pijn,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waarmee wij allen falen,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maar houdt die grote last,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de wereld met haar kwalen,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uw erbarmen vast.</a:t>
            </a:r>
          </a:p>
        </p:txBody>
      </p:sp>
    </p:spTree>
    <p:extLst>
      <p:ext uri="{BB962C8B-B14F-4D97-AF65-F5344CB8AC3E}">
        <p14:creationId xmlns:p14="http://schemas.microsoft.com/office/powerpoint/2010/main" val="2654397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FB731B-9CC8-F402-D28B-16E1FD6D8F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934F21-D7A8-779A-5443-AE76FCF60A20}"/>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Nu zijt </a:t>
            </a:r>
            <a:r>
              <a:rPr lang="nl-NL" dirty="0" err="1">
                <a:solidFill>
                  <a:srgbClr val="E4A224"/>
                </a:solidFill>
                <a:latin typeface="ADLaM Display" panose="02010000000000000000" pitchFamily="2" charset="0"/>
                <a:ea typeface="ADLaM Display" panose="02010000000000000000" pitchFamily="2" charset="0"/>
                <a:cs typeface="ADLaM Display" panose="02010000000000000000" pitchFamily="2" charset="0"/>
              </a:rPr>
              <a:t>wellekome</a:t>
            </a:r>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(2) </a:t>
            </a:r>
          </a:p>
        </p:txBody>
      </p:sp>
      <p:pic>
        <p:nvPicPr>
          <p:cNvPr id="4" name="Tijdelijke aanduiding voor inhoud 3">
            <a:extLst>
              <a:ext uri="{FF2B5EF4-FFF2-40B4-BE49-F238E27FC236}">
                <a16:creationId xmlns:a16="http://schemas.microsoft.com/office/drawing/2014/main" id="{55EBEAE6-CB4D-4F3E-7611-253CFAB2D56F}"/>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73A02E8F-9191-2D39-505B-13AEEC6E21D7}"/>
              </a:ext>
            </a:extLst>
          </p:cNvPr>
          <p:cNvSpPr txBox="1"/>
          <p:nvPr/>
        </p:nvSpPr>
        <p:spPr>
          <a:xfrm>
            <a:off x="838200" y="1690688"/>
            <a:ext cx="10134600" cy="3539430"/>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Herders op den velde hoorden een nieuw lied,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Dat Jezus was geboren, zij wisten ’t niet.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‘Gaat aan gene straten en gij zult Hem vinden klaar,</a:t>
            </a:r>
          </a:p>
          <a:p>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Bet’lem</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is de stede, daar is ‘t geschied voorwaar.’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Kyrieleis</a:t>
            </a:r>
          </a:p>
          <a:p>
            <a:endPar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220532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42F9AC-A27D-A1A5-DC55-182281EEAD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DE89DF-7C54-E20A-9D6B-A20671CBF62B}"/>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Psalm 98:2 OB</a:t>
            </a:r>
          </a:p>
        </p:txBody>
      </p:sp>
      <p:pic>
        <p:nvPicPr>
          <p:cNvPr id="4" name="Tijdelijke aanduiding voor inhoud 3">
            <a:extLst>
              <a:ext uri="{FF2B5EF4-FFF2-40B4-BE49-F238E27FC236}">
                <a16:creationId xmlns:a16="http://schemas.microsoft.com/office/drawing/2014/main" id="{88E1FCED-6072-B074-B4BB-6AA58C6379D3}"/>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1109B6D7-252C-0160-3F84-6075764EEC5B}"/>
              </a:ext>
            </a:extLst>
          </p:cNvPr>
          <p:cNvSpPr txBox="1"/>
          <p:nvPr/>
        </p:nvSpPr>
        <p:spPr>
          <a:xfrm>
            <a:off x="838200" y="1690688"/>
            <a:ext cx="10134600" cy="4524315"/>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Hij heeft gedacht aan Zijn genade, </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Z</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ijn trouw aan </a:t>
            </a:r>
            <a:r>
              <a:rPr lang="nl-NL" sz="3200" dirty="0" err="1">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Isrel</a:t>
            </a:r>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 nooit gekrenkt. </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Dit slaan al ’s aardrijks einden gade, </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nu onze God Zijn heil ons schenkt. </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Juich dan de Heer’ met blijde galmen, </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gij ganse wereld, juich van vreugd. </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Zing vrolijk in verheven psalmen </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het heil, dat d’ aard’ in ’t rond verheugt.</a:t>
            </a:r>
          </a:p>
          <a:p>
            <a:endPar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547485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4A3F75-0155-B46D-37E1-785CBFBA088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B3B86E-D893-BF90-3550-75C7B1A778F4}"/>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a:t>
            </a:r>
          </a:p>
        </p:txBody>
      </p:sp>
      <p:pic>
        <p:nvPicPr>
          <p:cNvPr id="4" name="Tijdelijke aanduiding voor inhoud 3">
            <a:extLst>
              <a:ext uri="{FF2B5EF4-FFF2-40B4-BE49-F238E27FC236}">
                <a16:creationId xmlns:a16="http://schemas.microsoft.com/office/drawing/2014/main" id="{6D2BF1D3-B7E2-B908-35A3-295C95321639}"/>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2DC8E2A5-DBC5-4935-1397-3B7CC4058C3B}"/>
              </a:ext>
            </a:extLst>
          </p:cNvPr>
          <p:cNvSpPr txBox="1"/>
          <p:nvPr/>
        </p:nvSpPr>
        <p:spPr>
          <a:xfrm>
            <a:off x="1058779" y="2081462"/>
            <a:ext cx="10074442" cy="1077218"/>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 herders gingen naar Bethlehem, vol verwachting.</a:t>
            </a:r>
          </a:p>
        </p:txBody>
      </p:sp>
    </p:spTree>
    <p:extLst>
      <p:ext uri="{BB962C8B-B14F-4D97-AF65-F5344CB8AC3E}">
        <p14:creationId xmlns:p14="http://schemas.microsoft.com/office/powerpoint/2010/main" val="3837902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57D66C0-E442-A0D6-0810-6DDC9FBD4F6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F036F8-5ECF-C6A4-599C-CF246BC6BC87}"/>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Lukas 2:15-20</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C35B6617-46BF-782C-2A15-33AC6A8B1C6E}"/>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3437664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788103C-8DE9-D40A-E3CE-915165D3B4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C3B1D2-8B3D-CE81-ADAD-AFD6C3C2DD63}"/>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Ere zij God</a:t>
            </a:r>
          </a:p>
        </p:txBody>
      </p:sp>
      <p:pic>
        <p:nvPicPr>
          <p:cNvPr id="4" name="Tijdelijke aanduiding voor inhoud 3">
            <a:extLst>
              <a:ext uri="{FF2B5EF4-FFF2-40B4-BE49-F238E27FC236}">
                <a16:creationId xmlns:a16="http://schemas.microsoft.com/office/drawing/2014/main" id="{8DA5C47C-D734-50AF-E945-2841C2A67B11}"/>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DE8FBBF4-6EDA-6271-00E3-431A27D90B1B}"/>
              </a:ext>
            </a:extLst>
          </p:cNvPr>
          <p:cNvSpPr txBox="1"/>
          <p:nvPr/>
        </p:nvSpPr>
        <p:spPr>
          <a:xfrm>
            <a:off x="838200" y="1690688"/>
            <a:ext cx="10134600" cy="4893647"/>
          </a:xfrm>
          <a:prstGeom prst="rect">
            <a:avLst/>
          </a:prstGeom>
          <a:noFill/>
        </p:spPr>
        <p:txBody>
          <a:bodyPr wrap="square" rtlCol="0">
            <a:spAutoFit/>
          </a:bodyPr>
          <a:lstStyle/>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Ere zij God, ere zij God</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de hoge, in de hoge, in de hoge</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Vrede op aarde, vrede op aarde</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de mensen een welbehagen</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Ere zij God in den hoge (2x)</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Vrede op aarde, vrede op aarde (2x)</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den mensen, in den mensen, een welbehagen</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den mensen, een welbehagen, een welbehagen</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Ere zij God, ere zij God</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den hoge, in den hoge, in den hoge</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Vrede op aarde, vrede op aarde</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den mensen een welbehagen</a:t>
            </a:r>
          </a:p>
          <a:p>
            <a:r>
              <a:rPr lang="nl-NL" sz="24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Amen, amen</a:t>
            </a:r>
          </a:p>
        </p:txBody>
      </p:sp>
    </p:spTree>
    <p:extLst>
      <p:ext uri="{BB962C8B-B14F-4D97-AF65-F5344CB8AC3E}">
        <p14:creationId xmlns:p14="http://schemas.microsoft.com/office/powerpoint/2010/main" val="1447557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C14D1E-E2BB-FE5B-ADD6-518F8BAF96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8E9B7D-75D7-6A6A-A78F-6893E04C8B13}"/>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Het duurt zo lang </a:t>
            </a:r>
            <a:br>
              <a:rPr lang="nl-NL" sz="32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br>
            <a:r>
              <a:rPr lang="nl-NL" sz="32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a:t>
            </a:r>
            <a:r>
              <a:rPr lang="nl-NL" sz="3200" i="1" dirty="0" err="1">
                <a:solidFill>
                  <a:srgbClr val="E4A224"/>
                </a:solidFill>
                <a:latin typeface="ADLaM Display" panose="02010000000000000000" pitchFamily="2" charset="0"/>
                <a:ea typeface="ADLaM Display" panose="02010000000000000000" pitchFamily="2" charset="0"/>
                <a:cs typeface="ADLaM Display" panose="02010000000000000000" pitchFamily="2" charset="0"/>
              </a:rPr>
              <a:t>Enny</a:t>
            </a:r>
            <a:r>
              <a:rPr lang="nl-NL" sz="3200" i="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a:t>
            </a:r>
            <a:r>
              <a:rPr lang="nl-NL" sz="3200" i="1" dirty="0" err="1">
                <a:solidFill>
                  <a:srgbClr val="E4A224"/>
                </a:solidFill>
                <a:latin typeface="ADLaM Display" panose="02010000000000000000" pitchFamily="2" charset="0"/>
                <a:ea typeface="ADLaM Display" panose="02010000000000000000" pitchFamily="2" charset="0"/>
                <a:cs typeface="ADLaM Display" panose="02010000000000000000" pitchFamily="2" charset="0"/>
              </a:rPr>
              <a:t>Ijskes</a:t>
            </a:r>
            <a:r>
              <a:rPr lang="nl-NL" sz="3200" i="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 </a:t>
            </a:r>
            <a:r>
              <a:rPr lang="nl-NL" sz="3200" i="1" dirty="0" err="1">
                <a:solidFill>
                  <a:srgbClr val="E4A224"/>
                </a:solidFill>
                <a:latin typeface="ADLaM Display" panose="02010000000000000000" pitchFamily="2" charset="0"/>
                <a:ea typeface="ADLaM Display" panose="02010000000000000000" pitchFamily="2" charset="0"/>
                <a:cs typeface="ADLaM Display" panose="02010000000000000000" pitchFamily="2" charset="0"/>
              </a:rPr>
              <a:t>Kooger</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37194014-1E7A-0923-A2FB-37D623CB54EF}"/>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668E247E-C5F3-4D13-87E9-18006B0F9FDF}"/>
              </a:ext>
            </a:extLst>
          </p:cNvPr>
          <p:cNvSpPr txBox="1"/>
          <p:nvPr/>
        </p:nvSpPr>
        <p:spPr>
          <a:xfrm>
            <a:off x="1058779" y="2081462"/>
            <a:ext cx="10074442" cy="4031873"/>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Soms wordt het moeilijk om nog te verwachten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 wederkomst van Jezus, onze Heer.</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Het duurt zo lang, veel langer dan wij dachten.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Soms kun je ’t nauwelijks nog geloven meer.</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Zei Prediker al niet: ‘de zon gaat onder,</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 zon gaat op en alles blijft gelijk’.</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We wachten en we bidden om een wonder.</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Waar blijft o God, waar blijft uw vrederijk?</a:t>
            </a:r>
          </a:p>
        </p:txBody>
      </p:sp>
    </p:spTree>
    <p:extLst>
      <p:ext uri="{BB962C8B-B14F-4D97-AF65-F5344CB8AC3E}">
        <p14:creationId xmlns:p14="http://schemas.microsoft.com/office/powerpoint/2010/main" val="344387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8323CBD-F674-A1D5-D643-5D45E774DD6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FAC284-C6AB-3111-2E43-A1904B1DEC0D}"/>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Het duurt zo lang </a:t>
            </a:r>
            <a:br>
              <a:rPr lang="nl-NL" sz="32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br>
            <a:r>
              <a:rPr lang="nl-NL" sz="32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a:t>
            </a:r>
            <a:r>
              <a:rPr lang="nl-NL" sz="3200" i="1" dirty="0" err="1">
                <a:solidFill>
                  <a:srgbClr val="E4A224"/>
                </a:solidFill>
                <a:latin typeface="ADLaM Display" panose="02010000000000000000" pitchFamily="2" charset="0"/>
                <a:ea typeface="ADLaM Display" panose="02010000000000000000" pitchFamily="2" charset="0"/>
                <a:cs typeface="ADLaM Display" panose="02010000000000000000" pitchFamily="2" charset="0"/>
              </a:rPr>
              <a:t>Enny</a:t>
            </a:r>
            <a:r>
              <a:rPr lang="nl-NL" sz="3200" i="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a:t>
            </a:r>
            <a:r>
              <a:rPr lang="nl-NL" sz="3200" i="1" dirty="0" err="1">
                <a:solidFill>
                  <a:srgbClr val="E4A224"/>
                </a:solidFill>
                <a:latin typeface="ADLaM Display" panose="02010000000000000000" pitchFamily="2" charset="0"/>
                <a:ea typeface="ADLaM Display" panose="02010000000000000000" pitchFamily="2" charset="0"/>
                <a:cs typeface="ADLaM Display" panose="02010000000000000000" pitchFamily="2" charset="0"/>
              </a:rPr>
              <a:t>Ijskes</a:t>
            </a:r>
            <a:r>
              <a:rPr lang="nl-NL" sz="3200" i="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 </a:t>
            </a:r>
            <a:r>
              <a:rPr lang="nl-NL" sz="3200" i="1" dirty="0" err="1">
                <a:solidFill>
                  <a:srgbClr val="E4A224"/>
                </a:solidFill>
                <a:latin typeface="ADLaM Display" panose="02010000000000000000" pitchFamily="2" charset="0"/>
                <a:ea typeface="ADLaM Display" panose="02010000000000000000" pitchFamily="2" charset="0"/>
                <a:cs typeface="ADLaM Display" panose="02010000000000000000" pitchFamily="2" charset="0"/>
              </a:rPr>
              <a:t>Kooger</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A4A30D7F-E064-9220-2B53-034F6B93FDF3}"/>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BEE5350F-D77A-4BEB-02B5-8203D14FEAB5}"/>
              </a:ext>
            </a:extLst>
          </p:cNvPr>
          <p:cNvSpPr txBox="1"/>
          <p:nvPr/>
        </p:nvSpPr>
        <p:spPr>
          <a:xfrm>
            <a:off x="1058779" y="2081462"/>
            <a:ext cx="10074442" cy="4031873"/>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Wij weten wel, U rekent niet met jaren,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Want duizend jaren zijn bij U een dag.</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U wilt uw kinderen bijeen vergaren,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Hoelang dat in ons oog ook duren mag.</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daarom Heer, wij blijven op U wachten.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Geef ons geloof, al groeit ons ongeduld.</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Maak ons bereid, en richt onze gedachten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Op U, tot al uw tijden zijn vervuld.</a:t>
            </a:r>
          </a:p>
        </p:txBody>
      </p:sp>
    </p:spTree>
    <p:extLst>
      <p:ext uri="{BB962C8B-B14F-4D97-AF65-F5344CB8AC3E}">
        <p14:creationId xmlns:p14="http://schemas.microsoft.com/office/powerpoint/2010/main" val="803793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8B45698-AE8F-6ED5-C6F8-576CFDA8D4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DE32A3-8DE0-0C46-6FDF-51ABA7FC8B91}"/>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a:t>
            </a:r>
          </a:p>
        </p:txBody>
      </p:sp>
      <p:pic>
        <p:nvPicPr>
          <p:cNvPr id="4" name="Tijdelijke aanduiding voor inhoud 3">
            <a:extLst>
              <a:ext uri="{FF2B5EF4-FFF2-40B4-BE49-F238E27FC236}">
                <a16:creationId xmlns:a16="http://schemas.microsoft.com/office/drawing/2014/main" id="{5A931DDB-8852-4AC6-84C4-101ABE4CD4E0}"/>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D621CA10-A01B-1FED-2E96-15C18C2A0A55}"/>
              </a:ext>
            </a:extLst>
          </p:cNvPr>
          <p:cNvSpPr txBox="1"/>
          <p:nvPr/>
        </p:nvSpPr>
        <p:spPr>
          <a:xfrm>
            <a:off x="1058779" y="2081462"/>
            <a:ext cx="10074442" cy="3046988"/>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Kerstfeest is het feest, dat Jezus op deze aarde gekomen is, maar eens komt hij weer terug en dan verwachten we een nieuwe hemel en een nieuwe aarde. Tot die tijd mogen we blijven zingen, bidden en God loven, zoals de engelen deden bij Bethlehem.</a:t>
            </a:r>
          </a:p>
        </p:txBody>
      </p:sp>
    </p:spTree>
    <p:extLst>
      <p:ext uri="{BB962C8B-B14F-4D97-AF65-F5344CB8AC3E}">
        <p14:creationId xmlns:p14="http://schemas.microsoft.com/office/powerpoint/2010/main" val="807126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1BC4FA-8A5C-F912-0245-51A56315C3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CCFD511-D4D8-CA44-225A-F20C10365C60}"/>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Openbaring 21:1-5a en 22:20-21</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78C26B6C-8B79-591E-ED7D-FCDF626FCC48}"/>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98386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BD7554-4DD5-55EF-E445-64B506451C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C4022E-58E8-6821-541A-60132B4FE6DA}"/>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Kom tot ons (1) </a:t>
            </a:r>
          </a:p>
        </p:txBody>
      </p:sp>
      <p:pic>
        <p:nvPicPr>
          <p:cNvPr id="4" name="Tijdelijke aanduiding voor inhoud 3">
            <a:extLst>
              <a:ext uri="{FF2B5EF4-FFF2-40B4-BE49-F238E27FC236}">
                <a16:creationId xmlns:a16="http://schemas.microsoft.com/office/drawing/2014/main" id="{3511C7DA-C31F-4039-589F-A4FC335893FA}"/>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4C94A9F5-4BE1-4170-23D4-0FE060A39922}"/>
              </a:ext>
            </a:extLst>
          </p:cNvPr>
          <p:cNvSpPr txBox="1"/>
          <p:nvPr/>
        </p:nvSpPr>
        <p:spPr>
          <a:xfrm>
            <a:off x="838200" y="1690688"/>
            <a:ext cx="10134600" cy="4031873"/>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Kom tot ons de wereld wacht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Heiland, kom in onze nacht,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Licht dat in de nacht begint,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Kind van God, Maria‘s kind.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Gij daalt van de Vader neer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Tot de Vader keert Gij weer</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Die de hel zijt doorgegaan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En hemelwaarts opgestaan.</a:t>
            </a:r>
          </a:p>
        </p:txBody>
      </p:sp>
    </p:spTree>
    <p:extLst>
      <p:ext uri="{BB962C8B-B14F-4D97-AF65-F5344CB8AC3E}">
        <p14:creationId xmlns:p14="http://schemas.microsoft.com/office/powerpoint/2010/main" val="126044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84DD1-E4AD-5806-44D7-BB7C8791D729}"/>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a:t>
            </a:r>
          </a:p>
        </p:txBody>
      </p:sp>
      <p:pic>
        <p:nvPicPr>
          <p:cNvPr id="4" name="Tijdelijke aanduiding voor inhoud 3">
            <a:extLst>
              <a:ext uri="{FF2B5EF4-FFF2-40B4-BE49-F238E27FC236}">
                <a16:creationId xmlns:a16="http://schemas.microsoft.com/office/drawing/2014/main" id="{FB3EDBFF-62FA-8122-1EF2-AEE48A2951FA}"/>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8A0DCC28-964D-4C53-BF13-32B5CFC2521A}"/>
              </a:ext>
            </a:extLst>
          </p:cNvPr>
          <p:cNvSpPr txBox="1"/>
          <p:nvPr/>
        </p:nvSpPr>
        <p:spPr>
          <a:xfrm>
            <a:off x="1058779" y="2081462"/>
            <a:ext cx="10074442" cy="3539430"/>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In het Oude Testament, op veel plaatsen in de Wet van Mozes, in de profeten en in de Psalmen verwachtte men de komst van de Messias, de Verlosser. Het volk Israël beleefde vele donkere tijden, maar hield moed, omdat God steeds weer kwam met beloften van verlossing en beloften van liefde.</a:t>
            </a:r>
          </a:p>
        </p:txBody>
      </p:sp>
    </p:spTree>
    <p:extLst>
      <p:ext uri="{BB962C8B-B14F-4D97-AF65-F5344CB8AC3E}">
        <p14:creationId xmlns:p14="http://schemas.microsoft.com/office/powerpoint/2010/main" val="480165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A2DAC90-0986-DD65-C472-E064163745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84FE26-7035-D8CC-6BDD-68333644B9F6}"/>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Kom tot ons (1) </a:t>
            </a:r>
          </a:p>
        </p:txBody>
      </p:sp>
      <p:pic>
        <p:nvPicPr>
          <p:cNvPr id="4" name="Tijdelijke aanduiding voor inhoud 3">
            <a:extLst>
              <a:ext uri="{FF2B5EF4-FFF2-40B4-BE49-F238E27FC236}">
                <a16:creationId xmlns:a16="http://schemas.microsoft.com/office/drawing/2014/main" id="{D4D58D30-04FD-BF76-3471-F26AB903BFEA}"/>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FF347D2C-3299-550B-8DAF-9FD8778A4689}"/>
              </a:ext>
            </a:extLst>
          </p:cNvPr>
          <p:cNvSpPr txBox="1"/>
          <p:nvPr/>
        </p:nvSpPr>
        <p:spPr>
          <a:xfrm>
            <a:off x="838200" y="1690688"/>
            <a:ext cx="10134600" cy="4524315"/>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Uw kribbe blinkt in de nacht </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met een ongekende pracht.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Het geloof leeft in dat licht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Waarvoor al het duister zwicht.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Lof zij God in ‘t hemelrijk,</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Vader, Zoon en Geest gelijk</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Nu en overal altijd,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Nu en tot in eeuwigheid.</a:t>
            </a:r>
          </a:p>
          <a:p>
            <a:endPar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4237959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8724D1-64E7-11F8-A0DC-DECDC0A8D5E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FA5B02-3DC7-F23E-055F-D7C58E094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333BFE50-023C-3177-C34A-936D850965C5}"/>
              </a:ext>
            </a:extLst>
          </p:cNvPr>
          <p:cNvPicPr>
            <a:picLocks noChangeAspect="1"/>
          </p:cNvPicPr>
          <p:nvPr/>
        </p:nvPicPr>
        <p:blipFill>
          <a:blip r:embed="rId2"/>
          <a:srcRect t="15730"/>
          <a:stretch/>
        </p:blipFill>
        <p:spPr>
          <a:xfrm>
            <a:off x="20" y="-22"/>
            <a:ext cx="12191977" cy="6858022"/>
          </a:xfrm>
          <a:prstGeom prst="rect">
            <a:avLst/>
          </a:prstGeom>
        </p:spPr>
      </p:pic>
      <p:sp>
        <p:nvSpPr>
          <p:cNvPr id="12" name="Rectangle 11">
            <a:extLst>
              <a:ext uri="{FF2B5EF4-FFF2-40B4-BE49-F238E27FC236}">
                <a16:creationId xmlns:a16="http://schemas.microsoft.com/office/drawing/2014/main" id="{690708AE-6E7F-9801-701A-CFC8D51D1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F4A6B9-EC7A-E1DC-6F79-7011C2D7C82F}"/>
              </a:ext>
            </a:extLst>
          </p:cNvPr>
          <p:cNvSpPr>
            <a:spLocks noGrp="1"/>
          </p:cNvSpPr>
          <p:nvPr>
            <p:ph type="ctrTitle"/>
          </p:nvPr>
        </p:nvSpPr>
        <p:spPr>
          <a:xfrm>
            <a:off x="643466" y="497711"/>
            <a:ext cx="10734448" cy="3714998"/>
          </a:xfrm>
        </p:spPr>
        <p:txBody>
          <a:bodyPr anchor="t">
            <a:normAutofit/>
          </a:bodyPr>
          <a:lstStyle/>
          <a:p>
            <a:r>
              <a:rPr lang="nl-NL" sz="5400" b="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Kerstprogramma 2024</a:t>
            </a:r>
            <a:br>
              <a:rPr lang="nl-NL" sz="54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br>
            <a:r>
              <a:rPr lang="nl-NL" sz="5400" b="1"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Verwachten</a:t>
            </a:r>
            <a:r>
              <a:rPr lang="nl-NL" sz="5400"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a:t>
            </a:r>
          </a:p>
        </p:txBody>
      </p:sp>
      <p:sp>
        <p:nvSpPr>
          <p:cNvPr id="3" name="Ondertitel 2">
            <a:extLst>
              <a:ext uri="{FF2B5EF4-FFF2-40B4-BE49-F238E27FC236}">
                <a16:creationId xmlns:a16="http://schemas.microsoft.com/office/drawing/2014/main" id="{8787CEFB-C0E2-6233-576E-C28FBBCA305F}"/>
              </a:ext>
            </a:extLst>
          </p:cNvPr>
          <p:cNvSpPr>
            <a:spLocks noGrp="1"/>
          </p:cNvSpPr>
          <p:nvPr>
            <p:ph type="subTitle" idx="1"/>
          </p:nvPr>
        </p:nvSpPr>
        <p:spPr>
          <a:xfrm>
            <a:off x="134180" y="4710420"/>
            <a:ext cx="5449479" cy="1578054"/>
          </a:xfrm>
        </p:spPr>
        <p:txBody>
          <a:bodyPr anchor="b">
            <a:normAutofit/>
          </a:bodyPr>
          <a:lstStyle/>
          <a:p>
            <a:pPr algn="l"/>
            <a:endParaRPr lang="nl-NL" sz="3200" b="1" dirty="0"/>
          </a:p>
        </p:txBody>
      </p:sp>
      <p:sp>
        <p:nvSpPr>
          <p:cNvPr id="14" name="Rectangle 13">
            <a:extLst>
              <a:ext uri="{FF2B5EF4-FFF2-40B4-BE49-F238E27FC236}">
                <a16:creationId xmlns:a16="http://schemas.microsoft.com/office/drawing/2014/main" id="{64982B8F-67AA-2AB4-7DD4-20D63E8BE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A2D1AA60-A7B8-3CE7-CF0E-B3321B5BE3CC}"/>
              </a:ext>
            </a:extLst>
          </p:cNvPr>
          <p:cNvPicPr>
            <a:picLocks noChangeAspect="1"/>
          </p:cNvPicPr>
          <p:nvPr/>
        </p:nvPicPr>
        <p:blipFill>
          <a:blip r:embed="rId3"/>
          <a:stretch>
            <a:fillRect/>
          </a:stretch>
        </p:blipFill>
        <p:spPr>
          <a:xfrm>
            <a:off x="7940289" y="5853901"/>
            <a:ext cx="4382822" cy="1012776"/>
          </a:xfrm>
          <a:prstGeom prst="rect">
            <a:avLst/>
          </a:prstGeom>
          <a:ln>
            <a:noFill/>
          </a:ln>
          <a:effectLst>
            <a:softEdge rad="112500"/>
          </a:effectLst>
        </p:spPr>
      </p:pic>
    </p:spTree>
    <p:extLst>
      <p:ext uri="{BB962C8B-B14F-4D97-AF65-F5344CB8AC3E}">
        <p14:creationId xmlns:p14="http://schemas.microsoft.com/office/powerpoint/2010/main" val="111331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B2E1782-1A98-6B04-BEC2-4EEE3B1491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FF157A-8DEF-A2DF-65CF-39FFFAACAB4C}"/>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Jesaja 11:1-2 </a:t>
            </a:r>
          </a:p>
        </p:txBody>
      </p:sp>
      <p:pic>
        <p:nvPicPr>
          <p:cNvPr id="4" name="Tijdelijke aanduiding voor inhoud 3">
            <a:extLst>
              <a:ext uri="{FF2B5EF4-FFF2-40B4-BE49-F238E27FC236}">
                <a16:creationId xmlns:a16="http://schemas.microsoft.com/office/drawing/2014/main" id="{5ABF5785-6AC8-A827-C979-F5C9D4B02E11}"/>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332132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B1DAF9-7644-98C1-1E20-366A3622AD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4C64EF-ED4E-B447-D104-6B1BE5F6A88B}"/>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Zingen: Er is een roos ontloken </a:t>
            </a:r>
          </a:p>
        </p:txBody>
      </p:sp>
      <p:pic>
        <p:nvPicPr>
          <p:cNvPr id="4" name="Tijdelijke aanduiding voor inhoud 3">
            <a:extLst>
              <a:ext uri="{FF2B5EF4-FFF2-40B4-BE49-F238E27FC236}">
                <a16:creationId xmlns:a16="http://schemas.microsoft.com/office/drawing/2014/main" id="{6EA335AA-C7E5-05F7-9D24-61C68EC169E6}"/>
              </a:ext>
            </a:extLst>
          </p:cNvPr>
          <p:cNvPicPr>
            <a:picLocks noGrp="1" noChangeAspect="1"/>
          </p:cNvPicPr>
          <p:nvPr>
            <p:ph idx="1"/>
          </p:nvPr>
        </p:nvPicPr>
        <p:blipFill>
          <a:blip r:embed="rId3"/>
          <a:stretch>
            <a:fillRect/>
          </a:stretch>
        </p:blipFill>
        <p:spPr>
          <a:xfrm>
            <a:off x="8623139" y="4417029"/>
            <a:ext cx="3661458" cy="2440971"/>
          </a:xfrm>
          <a:prstGeom prst="rect">
            <a:avLst/>
          </a:prstGeom>
          <a:ln>
            <a:noFill/>
          </a:ln>
          <a:effectLst>
            <a:softEdge rad="112500"/>
          </a:effectLst>
        </p:spPr>
      </p:pic>
      <p:sp>
        <p:nvSpPr>
          <p:cNvPr id="3" name="Tekstvak 2">
            <a:extLst>
              <a:ext uri="{FF2B5EF4-FFF2-40B4-BE49-F238E27FC236}">
                <a16:creationId xmlns:a16="http://schemas.microsoft.com/office/drawing/2014/main" id="{4A4E3AF3-61A5-0946-E716-D932F663032D}"/>
              </a:ext>
            </a:extLst>
          </p:cNvPr>
          <p:cNvSpPr txBox="1"/>
          <p:nvPr/>
        </p:nvSpPr>
        <p:spPr>
          <a:xfrm>
            <a:off x="838200" y="1690688"/>
            <a:ext cx="10134600" cy="3539430"/>
          </a:xfrm>
          <a:prstGeom prst="rect">
            <a:avLst/>
          </a:prstGeom>
          <a:noFill/>
        </p:spPr>
        <p:txBody>
          <a:bodyPr wrap="square" rtlCol="0">
            <a:spAutoFit/>
          </a:bodyPr>
          <a:lstStyle/>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Er is een roos ontloken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uit barre wintergrond,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zoals er was gesproken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door der profeten mond.</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En Davids oud geslacht</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is weer opnieuw gaan bloeien</a:t>
            </a:r>
          </a:p>
          <a:p>
            <a:r>
              <a:rPr lang="nl-NL" sz="3200" dirty="0">
                <a:solidFill>
                  <a:schemeClr val="bg1"/>
                </a:solidFill>
                <a:effectLst/>
                <a:latin typeface="ADLaM Display" panose="02010000000000000000" pitchFamily="2" charset="0"/>
                <a:ea typeface="ADLaM Display" panose="02010000000000000000" pitchFamily="2" charset="0"/>
                <a:cs typeface="ADLaM Display" panose="02010000000000000000" pitchFamily="2" charset="0"/>
              </a:rPr>
              <a:t>in ’t midden van de nacht.</a:t>
            </a:r>
          </a:p>
        </p:txBody>
      </p:sp>
    </p:spTree>
    <p:extLst>
      <p:ext uri="{BB962C8B-B14F-4D97-AF65-F5344CB8AC3E}">
        <p14:creationId xmlns:p14="http://schemas.microsoft.com/office/powerpoint/2010/main" val="150084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D804888-CBEF-C366-7C7A-D8708E8B07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AC1F53-3D99-2BAA-0A25-B37927F887EF}"/>
              </a:ext>
            </a:extLst>
          </p:cNvPr>
          <p:cNvSpPr>
            <a:spLocks noGrp="1"/>
          </p:cNvSpPr>
          <p:nvPr>
            <p:ph type="title"/>
          </p:nvPr>
        </p:nvSpPr>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Lezen: </a:t>
            </a:r>
            <a:r>
              <a:rPr lang="nl-NL"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Jesaja 60:1-4</a:t>
            </a:r>
            <a:endPar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Tijdelijke aanduiding voor inhoud 3">
            <a:extLst>
              <a:ext uri="{FF2B5EF4-FFF2-40B4-BE49-F238E27FC236}">
                <a16:creationId xmlns:a16="http://schemas.microsoft.com/office/drawing/2014/main" id="{ADE146AE-C759-5010-35D5-9F6FC4E4FDA9}"/>
              </a:ext>
            </a:extLst>
          </p:cNvPr>
          <p:cNvPicPr>
            <a:picLocks noGrp="1" noChangeAspect="1"/>
          </p:cNvPicPr>
          <p:nvPr>
            <p:ph idx="1"/>
          </p:nvPr>
        </p:nvPicPr>
        <p:blipFill>
          <a:blip r:embed="rId3"/>
          <a:stretch>
            <a:fillRect/>
          </a:stretch>
        </p:blipFill>
        <p:spPr>
          <a:xfrm>
            <a:off x="2795286" y="2004027"/>
            <a:ext cx="6601428" cy="4400952"/>
          </a:xfrm>
          <a:prstGeom prst="rect">
            <a:avLst/>
          </a:prstGeom>
          <a:ln>
            <a:noFill/>
          </a:ln>
          <a:effectLst>
            <a:softEdge rad="112500"/>
          </a:effectLst>
        </p:spPr>
      </p:pic>
    </p:spTree>
    <p:extLst>
      <p:ext uri="{BB962C8B-B14F-4D97-AF65-F5344CB8AC3E}">
        <p14:creationId xmlns:p14="http://schemas.microsoft.com/office/powerpoint/2010/main" val="307254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BC62B9-FA7B-01A5-5BBA-4089205336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3FB19E-C0F0-81BB-2209-327473F5F86A}"/>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 (1)</a:t>
            </a:r>
          </a:p>
        </p:txBody>
      </p:sp>
      <p:pic>
        <p:nvPicPr>
          <p:cNvPr id="4" name="Tijdelijke aanduiding voor inhoud 3">
            <a:extLst>
              <a:ext uri="{FF2B5EF4-FFF2-40B4-BE49-F238E27FC236}">
                <a16:creationId xmlns:a16="http://schemas.microsoft.com/office/drawing/2014/main" id="{AB284922-ABCB-B4FF-04F9-02A95CC7A6FD}"/>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918ED7C6-CBA7-A16E-A3D2-E396B254E82A}"/>
              </a:ext>
            </a:extLst>
          </p:cNvPr>
          <p:cNvSpPr txBox="1"/>
          <p:nvPr/>
        </p:nvSpPr>
        <p:spPr>
          <a:xfrm>
            <a:off x="1058779" y="2081462"/>
            <a:ext cx="10074442" cy="4524315"/>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Als ’t duister de aarde zal bedekken,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 volken gaan in donkerheid,</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Dan zal des HEEREN licht verschijnen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in majesteit en heerlijkheid.</a:t>
            </a:r>
          </a:p>
          <a:p>
            <a:endPar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 volken uit de verre landen, </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getroffen door dat vergezicht,</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zullen zich onweerstaanbaar wenden,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eenparig tot dat stralend licht.</a:t>
            </a:r>
          </a:p>
        </p:txBody>
      </p:sp>
    </p:spTree>
    <p:extLst>
      <p:ext uri="{BB962C8B-B14F-4D97-AF65-F5344CB8AC3E}">
        <p14:creationId xmlns:p14="http://schemas.microsoft.com/office/powerpoint/2010/main" val="52286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8837A0-111E-6679-0234-2E943BB8FC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E86630-8290-D35E-9D65-0B8A30BF1363}"/>
              </a:ext>
            </a:extLst>
          </p:cNvPr>
          <p:cNvSpPr>
            <a:spLocks noGrp="1"/>
          </p:cNvSpPr>
          <p:nvPr>
            <p:ph type="title"/>
          </p:nvPr>
        </p:nvSpPr>
        <p:spPr>
          <a:xfrm>
            <a:off x="3835079" y="341976"/>
            <a:ext cx="10515600" cy="1325563"/>
          </a:xfrm>
        </p:spPr>
        <p:txBody>
          <a:bodyPr/>
          <a:lstStyle/>
          <a:p>
            <a:r>
              <a:rPr lang="nl-NL" dirty="0">
                <a:solidFill>
                  <a:srgbClr val="E4A224"/>
                </a:solidFill>
                <a:latin typeface="ADLaM Display" panose="02010000000000000000" pitchFamily="2" charset="0"/>
                <a:ea typeface="ADLaM Display" panose="02010000000000000000" pitchFamily="2" charset="0"/>
                <a:cs typeface="ADLaM Display" panose="02010000000000000000" pitchFamily="2" charset="0"/>
              </a:rPr>
              <a:t>    Declamatie (2)</a:t>
            </a:r>
          </a:p>
        </p:txBody>
      </p:sp>
      <p:pic>
        <p:nvPicPr>
          <p:cNvPr id="4" name="Tijdelijke aanduiding voor inhoud 3">
            <a:extLst>
              <a:ext uri="{FF2B5EF4-FFF2-40B4-BE49-F238E27FC236}">
                <a16:creationId xmlns:a16="http://schemas.microsoft.com/office/drawing/2014/main" id="{02FB0D72-1995-6302-8951-607A3D90DE12}"/>
              </a:ext>
            </a:extLst>
          </p:cNvPr>
          <p:cNvPicPr>
            <a:picLocks noGrp="1" noChangeAspect="1"/>
          </p:cNvPicPr>
          <p:nvPr>
            <p:ph idx="1"/>
          </p:nvPr>
        </p:nvPicPr>
        <p:blipFill>
          <a:blip r:embed="rId3"/>
          <a:srcRect t="36561"/>
          <a:stretch/>
        </p:blipFill>
        <p:spPr>
          <a:xfrm>
            <a:off x="0" y="0"/>
            <a:ext cx="3950825" cy="1670916"/>
          </a:xfrm>
          <a:prstGeom prst="rect">
            <a:avLst/>
          </a:prstGeom>
          <a:ln>
            <a:noFill/>
          </a:ln>
          <a:effectLst>
            <a:softEdge rad="112500"/>
          </a:effectLst>
        </p:spPr>
      </p:pic>
      <p:sp>
        <p:nvSpPr>
          <p:cNvPr id="6" name="Tekstvak 5">
            <a:extLst>
              <a:ext uri="{FF2B5EF4-FFF2-40B4-BE49-F238E27FC236}">
                <a16:creationId xmlns:a16="http://schemas.microsoft.com/office/drawing/2014/main" id="{C788C400-BA42-DA67-FF21-929BED1F2504}"/>
              </a:ext>
            </a:extLst>
          </p:cNvPr>
          <p:cNvSpPr txBox="1"/>
          <p:nvPr/>
        </p:nvSpPr>
        <p:spPr>
          <a:xfrm>
            <a:off x="1058779" y="2081462"/>
            <a:ext cx="10074442" cy="3046988"/>
          </a:xfrm>
          <a:prstGeom prst="rect">
            <a:avLst/>
          </a:prstGeom>
          <a:noFill/>
        </p:spPr>
        <p:txBody>
          <a:bodyPr wrap="square" rtlCol="0">
            <a:spAutoFit/>
          </a:bodyPr>
          <a:lstStyle/>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Ook vorsten zullen tot U komen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en sprakeloos van verre staan,</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wanneer zij zien die volle luister, </a:t>
            </a: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de glans van U is opgegaan. </a:t>
            </a:r>
          </a:p>
          <a:p>
            <a:endPar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a:p>
            <a:r>
              <a:rPr lang="nl-NL" sz="3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F. van de Schoot – van Dam</a:t>
            </a:r>
          </a:p>
        </p:txBody>
      </p:sp>
    </p:spTree>
    <p:extLst>
      <p:ext uri="{BB962C8B-B14F-4D97-AF65-F5344CB8AC3E}">
        <p14:creationId xmlns:p14="http://schemas.microsoft.com/office/powerpoint/2010/main" val="60193220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1801</Words>
  <Application>Microsoft Office PowerPoint</Application>
  <PresentationFormat>Breedbeeld</PresentationFormat>
  <Paragraphs>263</Paragraphs>
  <Slides>41</Slides>
  <Notes>39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41</vt:i4>
      </vt:variant>
    </vt:vector>
  </HeadingPairs>
  <TitlesOfParts>
    <vt:vector size="46" baseType="lpstr">
      <vt:lpstr>ADLaM Display</vt:lpstr>
      <vt:lpstr>Aptos</vt:lpstr>
      <vt:lpstr>Aptos Display</vt:lpstr>
      <vt:lpstr>Arial</vt:lpstr>
      <vt:lpstr>Kantoorthema</vt:lpstr>
      <vt:lpstr>Kerstprogramma 2024 Verwachten  </vt:lpstr>
      <vt:lpstr>Zingen: Hoe zal ik U ontvangen? (1)</vt:lpstr>
      <vt:lpstr>Zingen: Hoe zal ik U ontvangen? (2)</vt:lpstr>
      <vt:lpstr>    Declamatie</vt:lpstr>
      <vt:lpstr>Lezen: Jesaja 11:1-2 </vt:lpstr>
      <vt:lpstr>Zingen: Er is een roos ontloken </vt:lpstr>
      <vt:lpstr>Lezen: Jesaja 60:1-4</vt:lpstr>
      <vt:lpstr>    Declamatie (1)</vt:lpstr>
      <vt:lpstr>    Declamatie (2)</vt:lpstr>
      <vt:lpstr>Lezen: Jesaja 50:10</vt:lpstr>
      <vt:lpstr>    Declamatie</vt:lpstr>
      <vt:lpstr>    Declamatie</vt:lpstr>
      <vt:lpstr>Lezen: Lukas 3:4-6 en Lukas 1:76-79</vt:lpstr>
      <vt:lpstr>Zingen: Lofzang van Zacharias:4</vt:lpstr>
      <vt:lpstr>Lezen: Lukas 3:15-16</vt:lpstr>
      <vt:lpstr>Zingen: Hef op uw hoofden </vt:lpstr>
      <vt:lpstr>Zingen: Psalm 95:1 en 2 OB</vt:lpstr>
      <vt:lpstr>Zingen: Psalm 95:1 en 2 OB</vt:lpstr>
      <vt:lpstr>    Declamatie</vt:lpstr>
      <vt:lpstr>    Declamatie</vt:lpstr>
      <vt:lpstr>Lezen: Lukas 2:6-7</vt:lpstr>
      <vt:lpstr>Geen plaats voor Hem      Christien de Priester</vt:lpstr>
      <vt:lpstr>Geen plaats voor Hem      Christien de Priester</vt:lpstr>
      <vt:lpstr>Zingen: Psalm 121:1 en 3 NB</vt:lpstr>
      <vt:lpstr>Zingen: Psalm 121:1 en 3 NB</vt:lpstr>
      <vt:lpstr>Zingen: Psalm 121:1 en 2 OB</vt:lpstr>
      <vt:lpstr>Zingen: Psalm 121:1 en 2 OB</vt:lpstr>
      <vt:lpstr>Lezen: Lukas 2:8-14</vt:lpstr>
      <vt:lpstr>Zingen: Nu zijt wellekome (1) </vt:lpstr>
      <vt:lpstr>Zingen: Nu zijt wellekome (2) </vt:lpstr>
      <vt:lpstr>Zingen: Psalm 98:2 OB</vt:lpstr>
      <vt:lpstr>    Declamatie</vt:lpstr>
      <vt:lpstr>Lezen: Lukas 2:15-20</vt:lpstr>
      <vt:lpstr>Zingen: Ere zij God</vt:lpstr>
      <vt:lpstr>Het duurt zo lang      Enny Ijskes - Kooger</vt:lpstr>
      <vt:lpstr>Het duurt zo lang      Enny Ijskes - Kooger</vt:lpstr>
      <vt:lpstr>    Declamatie</vt:lpstr>
      <vt:lpstr>Lezen: Openbaring 21:1-5a en 22:20-21</vt:lpstr>
      <vt:lpstr>Zingen: Kom tot ons (1) </vt:lpstr>
      <vt:lpstr>Zingen: Kom tot ons (1) </vt:lpstr>
      <vt:lpstr>Kerstprogramma 2024 Verwachten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Geertje Fokkema</dc:creator>
  <cp:lastModifiedBy>Geertje Fokkema</cp:lastModifiedBy>
  <cp:revision>1</cp:revision>
  <dcterms:created xsi:type="dcterms:W3CDTF">2024-10-29T20:35:37Z</dcterms:created>
  <dcterms:modified xsi:type="dcterms:W3CDTF">2024-10-29T21:35:52Z</dcterms:modified>
</cp:coreProperties>
</file>