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94" r:id="rId6"/>
    <p:sldId id="260" r:id="rId7"/>
    <p:sldId id="261" r:id="rId8"/>
    <p:sldId id="262" r:id="rId9"/>
    <p:sldId id="263" r:id="rId10"/>
    <p:sldId id="295" r:id="rId11"/>
    <p:sldId id="296" r:id="rId12"/>
    <p:sldId id="267" r:id="rId13"/>
    <p:sldId id="268" r:id="rId14"/>
    <p:sldId id="297" r:id="rId15"/>
    <p:sldId id="269" r:id="rId16"/>
    <p:sldId id="298" r:id="rId17"/>
    <p:sldId id="270" r:id="rId18"/>
    <p:sldId id="271" r:id="rId19"/>
    <p:sldId id="299" r:id="rId20"/>
    <p:sldId id="272" r:id="rId21"/>
    <p:sldId id="273" r:id="rId22"/>
    <p:sldId id="274" r:id="rId23"/>
    <p:sldId id="275" r:id="rId24"/>
    <p:sldId id="276" r:id="rId25"/>
    <p:sldId id="277" r:id="rId26"/>
    <p:sldId id="300" r:id="rId27"/>
    <p:sldId id="278" r:id="rId28"/>
    <p:sldId id="279" r:id="rId29"/>
    <p:sldId id="281" r:id="rId30"/>
    <p:sldId id="282" r:id="rId31"/>
    <p:sldId id="301" r:id="rId32"/>
    <p:sldId id="280" r:id="rId33"/>
    <p:sldId id="283" r:id="rId34"/>
    <p:sldId id="302" r:id="rId35"/>
    <p:sldId id="303" r:id="rId36"/>
    <p:sldId id="284" r:id="rId37"/>
    <p:sldId id="304" r:id="rId38"/>
    <p:sldId id="305" r:id="rId39"/>
    <p:sldId id="285" r:id="rId40"/>
    <p:sldId id="306" r:id="rId41"/>
    <p:sldId id="307" r:id="rId42"/>
    <p:sldId id="286" r:id="rId43"/>
    <p:sldId id="287" r:id="rId44"/>
    <p:sldId id="308" r:id="rId45"/>
    <p:sldId id="311" r:id="rId46"/>
    <p:sldId id="288" r:id="rId47"/>
    <p:sldId id="312" r:id="rId48"/>
    <p:sldId id="289" r:id="rId49"/>
    <p:sldId id="290" r:id="rId50"/>
    <p:sldId id="309" r:id="rId51"/>
    <p:sldId id="313" r:id="rId52"/>
    <p:sldId id="291" r:id="rId53"/>
    <p:sldId id="292" r:id="rId54"/>
    <p:sldId id="310" r:id="rId55"/>
    <p:sldId id="293" r:id="rId5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66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254943" y="411510"/>
            <a:ext cx="4320480" cy="4320480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1" y="2763227"/>
            <a:ext cx="43204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 err="1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Paasprogramma</a:t>
            </a:r>
            <a:r>
              <a:rPr kumimoji="0"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2022</a:t>
            </a:r>
            <a:endParaRPr kumimoji="0" lang="en-US" altLang="ko-KR" sz="2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1520" y="1681366"/>
            <a:ext cx="43204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err="1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맑은 고딕" pitchFamily="50" charset="-127"/>
                <a:cs typeface="Calibri" panose="020F0502020204030204" pitchFamily="34" charset="0"/>
              </a:rPr>
              <a:t>Jezus</a:t>
            </a:r>
            <a:r>
              <a:rPr lang="en-US" altLang="ko-KR" sz="32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맑은 고딕" pitchFamily="50" charset="-127"/>
                <a:cs typeface="Calibri" panose="020F0502020204030204" pitchFamily="34" charset="0"/>
              </a:rPr>
              <a:t> en Petrus, </a:t>
            </a:r>
          </a:p>
          <a:p>
            <a:pPr algn="ctr"/>
            <a:r>
              <a:rPr lang="en-US" altLang="ko-KR" sz="3200" b="1" dirty="0" err="1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맑은 고딕" pitchFamily="50" charset="-127"/>
                <a:cs typeface="Calibri" panose="020F0502020204030204" pitchFamily="34" charset="0"/>
              </a:rPr>
              <a:t>een</a:t>
            </a:r>
            <a:r>
              <a:rPr lang="en-US" altLang="ko-KR" sz="32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맑은 고딕" pitchFamily="50" charset="-127"/>
                <a:cs typeface="Calibri" panose="020F0502020204030204" pitchFamily="34" charset="0"/>
              </a:rPr>
              <a:t> </a:t>
            </a:r>
            <a:r>
              <a:rPr lang="en-US" altLang="ko-KR" sz="3200" b="1" dirty="0" err="1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맑은 고딕" pitchFamily="50" charset="-127"/>
                <a:cs typeface="Calibri" panose="020F0502020204030204" pitchFamily="34" charset="0"/>
              </a:rPr>
              <a:t>mens</a:t>
            </a:r>
            <a:r>
              <a:rPr lang="en-US" altLang="ko-KR" sz="32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맑은 고딕" pitchFamily="50" charset="-127"/>
                <a:cs typeface="Calibri" panose="020F0502020204030204" pitchFamily="34" charset="0"/>
              </a:rPr>
              <a:t> </a:t>
            </a:r>
            <a:r>
              <a:rPr lang="en-US" altLang="ko-KR" sz="3200" b="1" dirty="0" err="1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맑은 고딕" pitchFamily="50" charset="-127"/>
                <a:cs typeface="Calibri" panose="020F0502020204030204" pitchFamily="34" charset="0"/>
              </a:rPr>
              <a:t>als</a:t>
            </a:r>
            <a:r>
              <a:rPr lang="en-US" altLang="ko-KR" sz="32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맑은 고딕" pitchFamily="50" charset="-127"/>
                <a:cs typeface="Calibri" panose="020F0502020204030204" pitchFamily="34" charset="0"/>
              </a:rPr>
              <a:t> </a:t>
            </a:r>
            <a:r>
              <a:rPr lang="en-US" altLang="ko-KR" sz="3200" b="1" dirty="0" err="1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맑은 고딕" pitchFamily="50" charset="-127"/>
                <a:cs typeface="Calibri" panose="020F0502020204030204" pitchFamily="34" charset="0"/>
              </a:rPr>
              <a:t>ik</a:t>
            </a:r>
            <a:endParaRPr lang="en-US" altLang="ko-KR" sz="3200" b="1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맑은 고딕" pitchFamily="50" charset="-127"/>
              <a:cs typeface="Calibri" panose="020F050202020403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2AC8CCB4-A049-42DA-A92D-09645B78A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3723878"/>
            <a:ext cx="2088232" cy="482546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51720" y="1167594"/>
            <a:ext cx="5472608" cy="363640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nl-NL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Aan de maaltijd wordt het stil,</a:t>
            </a:r>
          </a:p>
          <a:p>
            <a:pPr>
              <a:spcBef>
                <a:spcPts val="0"/>
              </a:spcBef>
            </a:pPr>
            <a:r>
              <a:rPr lang="nl-NL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 de Meester knielen wil,</a:t>
            </a:r>
          </a:p>
          <a:p>
            <a:pPr>
              <a:spcBef>
                <a:spcPts val="0"/>
              </a:spcBef>
            </a:pPr>
            <a:r>
              <a:rPr lang="nl-NL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vol liefde als een knecht</a:t>
            </a:r>
          </a:p>
          <a:p>
            <a:pPr>
              <a:spcBef>
                <a:spcPts val="0"/>
              </a:spcBef>
            </a:pPr>
            <a:r>
              <a:rPr lang="nl-NL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elk apart de voeten wast en zegt:</a:t>
            </a:r>
          </a:p>
          <a:p>
            <a:pPr>
              <a:spcBef>
                <a:spcPts val="0"/>
              </a:spcBef>
            </a:pPr>
            <a:r>
              <a:rPr lang="nl-NL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nl-NL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 is wat Ik wil dat jullie doen,</a:t>
            </a:r>
          </a:p>
          <a:p>
            <a:pPr>
              <a:spcBef>
                <a:spcPts val="0"/>
              </a:spcBef>
            </a:pPr>
            <a:r>
              <a:rPr lang="nl-NL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 is waarom Ik bij jullie neerkniel.</a:t>
            </a:r>
          </a:p>
          <a:p>
            <a:pPr>
              <a:spcBef>
                <a:spcPts val="0"/>
              </a:spcBef>
            </a:pPr>
            <a:r>
              <a:rPr lang="nl-NL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 is hoe mijn kerk behoort te zijn,</a:t>
            </a:r>
          </a:p>
          <a:p>
            <a:pPr>
              <a:spcBef>
                <a:spcPts val="0"/>
              </a:spcBef>
            </a:pPr>
            <a:r>
              <a:rPr lang="nl-NL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 is wat de wereld ziet van Mij,</a:t>
            </a:r>
          </a:p>
          <a:p>
            <a:pPr>
              <a:spcBef>
                <a:spcPts val="0"/>
              </a:spcBef>
            </a:pPr>
            <a:r>
              <a:rPr lang="nl-NL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 je Mij gaat volgen.</a:t>
            </a:r>
          </a:p>
          <a:p>
            <a:pPr>
              <a:spcBef>
                <a:spcPts val="0"/>
              </a:spcBef>
            </a:pPr>
            <a:r>
              <a:rPr lang="nl-NL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I. De lijdende Heiland en Petrus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07504" y="1059582"/>
            <a:ext cx="1080120" cy="3744416"/>
          </a:xfrm>
          <a:prstGeom prst="rect">
            <a:avLst/>
          </a:prstGeom>
        </p:spPr>
        <p:txBody>
          <a:bodyPr vert="vert270"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2400" u="sng" dirty="0" smtClean="0">
                <a:solidFill>
                  <a:schemeClr val="tx1"/>
                </a:solidFill>
              </a:rPr>
              <a:t>Zingen</a:t>
            </a:r>
            <a:r>
              <a:rPr lang="nl-NL" sz="2400" dirty="0" smtClean="0">
                <a:solidFill>
                  <a:schemeClr val="tx1"/>
                </a:solidFill>
              </a:rPr>
              <a:t>: Opwekking 705</a:t>
            </a:r>
            <a:endParaRPr lang="nl-N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1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I. De lijdende Heiland en Petrus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07504" y="1059582"/>
            <a:ext cx="1080120" cy="3744416"/>
          </a:xfrm>
          <a:prstGeom prst="rect">
            <a:avLst/>
          </a:prstGeom>
        </p:spPr>
        <p:txBody>
          <a:bodyPr vert="vert270"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2400" u="sng" dirty="0" smtClean="0">
                <a:solidFill>
                  <a:schemeClr val="tx1"/>
                </a:solidFill>
              </a:rPr>
              <a:t>Zingen</a:t>
            </a:r>
            <a:r>
              <a:rPr lang="nl-NL" sz="2400" dirty="0" smtClean="0">
                <a:solidFill>
                  <a:schemeClr val="tx1"/>
                </a:solidFill>
              </a:rPr>
              <a:t>: Opwekking 705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619672" y="1563638"/>
            <a:ext cx="680424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nl-NL" sz="2200" i="1" dirty="0">
                <a:latin typeface="Calibri" panose="020F0502020204030204" pitchFamily="34" charset="0"/>
                <a:cs typeface="Calibri" panose="020F0502020204030204" pitchFamily="34" charset="0"/>
              </a:rPr>
              <a:t>Refrein: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nl-NL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Toon 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mijn liefde, aan de ander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dien 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de ander, </a:t>
            </a:r>
            <a:endParaRPr lang="nl-NL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zo 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heb Ik ook jou liefgehad.</a:t>
            </a:r>
          </a:p>
          <a:p>
            <a:pPr>
              <a:spcBef>
                <a:spcPts val="0"/>
              </a:spcBef>
            </a:pP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Heb 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elkaar lief, wat er ook gebeurt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dien 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de ander, </a:t>
            </a:r>
            <a:endParaRPr lang="nl-NL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zo 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heb Ik ook jou liefgehad.</a:t>
            </a:r>
            <a:endParaRPr lang="nl-N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123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19672" y="915566"/>
            <a:ext cx="7272808" cy="422793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In de wereld wordt het stil,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als wij doen wat Jezus wil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en gaan dienen als een knecht,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zoals Hij ons heeft gezegd. Hij zei: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Dit is wat Ik wil dat jullie doen,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dit is waarom Ik bij jullie neerkniel.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Dit is hoe mijn kerk behoort te zijn,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dit is wat de wereld ziet van Mij,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als je Mij gaat volgen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nl-N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I. De lijdende Heiland en Petrus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07504" y="1059582"/>
            <a:ext cx="1080120" cy="3744416"/>
          </a:xfrm>
          <a:prstGeom prst="rect">
            <a:avLst/>
          </a:prstGeom>
        </p:spPr>
        <p:txBody>
          <a:bodyPr vert="vert270"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2400" u="sng" dirty="0" smtClean="0">
                <a:solidFill>
                  <a:schemeClr val="tx1"/>
                </a:solidFill>
              </a:rPr>
              <a:t>Zingen</a:t>
            </a:r>
            <a:r>
              <a:rPr lang="nl-NL" sz="2400" dirty="0" smtClean="0">
                <a:solidFill>
                  <a:schemeClr val="tx1"/>
                </a:solidFill>
              </a:rPr>
              <a:t>: Opwekking 705</a:t>
            </a:r>
            <a:endParaRPr lang="nl-N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68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I. De lijdende Heiland en Petrus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07504" y="1059582"/>
            <a:ext cx="1080120" cy="3744416"/>
          </a:xfrm>
          <a:prstGeom prst="rect">
            <a:avLst/>
          </a:prstGeom>
        </p:spPr>
        <p:txBody>
          <a:bodyPr vert="vert270"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2400" u="sng" dirty="0" smtClean="0">
                <a:solidFill>
                  <a:schemeClr val="tx1"/>
                </a:solidFill>
              </a:rPr>
              <a:t>Zingen</a:t>
            </a:r>
            <a:r>
              <a:rPr lang="nl-NL" sz="2400" dirty="0" smtClean="0">
                <a:solidFill>
                  <a:schemeClr val="tx1"/>
                </a:solidFill>
              </a:rPr>
              <a:t>: Opwekking 705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619672" y="1563638"/>
            <a:ext cx="680424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nl-NL" sz="2200" i="1" dirty="0">
                <a:latin typeface="Calibri" panose="020F0502020204030204" pitchFamily="34" charset="0"/>
                <a:cs typeface="Calibri" panose="020F0502020204030204" pitchFamily="34" charset="0"/>
              </a:rPr>
              <a:t>Refrein: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nl-NL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Toon 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mijn liefde, aan de ander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dien 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de ander, </a:t>
            </a:r>
            <a:endParaRPr lang="nl-NL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zo 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heb Ik ook jou liefgehad.</a:t>
            </a:r>
          </a:p>
          <a:p>
            <a:pPr>
              <a:spcBef>
                <a:spcPts val="0"/>
              </a:spcBef>
            </a:pP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Heb 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elkaar lief, wat er ook gebeurt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dien 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de ander, </a:t>
            </a:r>
            <a:endParaRPr lang="nl-NL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zo 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heb Ik ook jou liefgehad.</a:t>
            </a:r>
            <a:endParaRPr lang="nl-N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61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3688" y="1347614"/>
            <a:ext cx="5688632" cy="362613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1 Toen Jezus wist: nu is gekomen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het uur om door de nacht te gaan,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heeft Hij een linnen doek genomen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en water in een schaal gedaan.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2 Hij gaf ons zwijgende een teken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en kwam ons voet voor voet nabij,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Hij deed het water van zich spreken,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het stort zich uit en reinigt mij.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I. De lijdende Heiland en Petrus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07504" y="1059582"/>
            <a:ext cx="1080120" cy="3744416"/>
          </a:xfrm>
          <a:prstGeom prst="rect">
            <a:avLst/>
          </a:prstGeom>
        </p:spPr>
        <p:txBody>
          <a:bodyPr vert="vert270"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2400" u="sng" dirty="0" err="1">
                <a:solidFill>
                  <a:schemeClr val="tx1"/>
                </a:solidFill>
              </a:rPr>
              <a:t>Òf</a:t>
            </a:r>
            <a:r>
              <a:rPr lang="nl-NL" sz="2400" u="sng" dirty="0">
                <a:solidFill>
                  <a:schemeClr val="tx1"/>
                </a:solidFill>
              </a:rPr>
              <a:t> Zingen</a:t>
            </a:r>
            <a:r>
              <a:rPr lang="nl-NL" sz="2400" dirty="0">
                <a:solidFill>
                  <a:schemeClr val="tx1"/>
                </a:solidFill>
              </a:rPr>
              <a:t>: Gezang 569 </a:t>
            </a:r>
            <a:endParaRPr lang="nl-NL" sz="2400" dirty="0" smtClean="0">
              <a:solidFill>
                <a:schemeClr val="tx1"/>
              </a:solidFill>
            </a:endParaRPr>
          </a:p>
          <a:p>
            <a:r>
              <a:rPr lang="nl-NL" sz="16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nl-NL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melodie Psalm 140)</a:t>
            </a:r>
            <a:endParaRPr lang="nl-N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00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I. De lijdende Heiland en Petrus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07504" y="1059582"/>
            <a:ext cx="1080120" cy="3744416"/>
          </a:xfrm>
          <a:prstGeom prst="rect">
            <a:avLst/>
          </a:prstGeom>
        </p:spPr>
        <p:txBody>
          <a:bodyPr vert="vert270"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2400" u="sng" dirty="0" err="1">
                <a:solidFill>
                  <a:schemeClr val="tx1"/>
                </a:solidFill>
              </a:rPr>
              <a:t>Òf</a:t>
            </a:r>
            <a:r>
              <a:rPr lang="nl-NL" sz="2400" u="sng" dirty="0">
                <a:solidFill>
                  <a:schemeClr val="tx1"/>
                </a:solidFill>
              </a:rPr>
              <a:t> Zingen</a:t>
            </a:r>
            <a:r>
              <a:rPr lang="nl-NL" sz="2400" dirty="0">
                <a:solidFill>
                  <a:schemeClr val="tx1"/>
                </a:solidFill>
              </a:rPr>
              <a:t>: Gezang 569 </a:t>
            </a:r>
            <a:endParaRPr lang="nl-NL" sz="2400" dirty="0" smtClean="0">
              <a:solidFill>
                <a:schemeClr val="tx1"/>
              </a:solidFill>
            </a:endParaRPr>
          </a:p>
          <a:p>
            <a:r>
              <a:rPr lang="nl-NL" sz="16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nl-NL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melodie Psalm 140)</a:t>
            </a:r>
            <a:endParaRPr lang="nl-N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763688" y="1419622"/>
            <a:ext cx="56166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3 Zo is de Heer een knecht geworden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en tot de bodem toe gegaan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om ons met ootmoed te omgorden,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Hij doet ons zijn geringheid aan.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4 Heer van mijn hart, U bent gekomen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de nacht door naar uw grote dag,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ik heb in eenvoud aangenomen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dat ik U daarin volgen mag.</a:t>
            </a:r>
          </a:p>
          <a:p>
            <a:endParaRPr lang="nl-N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5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ko-K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Gedicht: Voetwassing (2)</a:t>
            </a:r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619672" y="699542"/>
            <a:ext cx="6624736" cy="417646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Hij ruimt de spullen op en ligt weer aan.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Ik voel de schaamte nu naar boven komen.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Hij heeft het laagste plaatsje ingenomen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en zegt: ‘Zie je wat Ik bij jullie heb gedaan?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Als je nu zelf, dit alles overziend, beseft,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dat Ik, de Meester, jullie voeten gewassen heb: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Doe zélf wat had gemoeten.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Wees net als Ik, als één die anderen dient.’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96266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ko-K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Gedicht: Voetwassing (2)</a:t>
            </a:r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619672" y="699542"/>
            <a:ext cx="6624736" cy="417646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Die waterkruik wees mij op mijn gebrek.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Ik wilde niet de minste zijn, de kleinste.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Maar Jezus’ wasbeurt maakte mij de reinste.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Hij wees mij liefdevol de juiste plek.</a:t>
            </a:r>
          </a:p>
          <a:p>
            <a:pPr>
              <a:spcBef>
                <a:spcPts val="0"/>
              </a:spcBef>
            </a:pPr>
            <a:endParaRPr lang="nl-NL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later, toen begreep ik het pas goed.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Ik viel zo diep, ik hoor mijzelf nóg zweren: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‘Ik ken Hem niet, ik hoor niet bij die Heere!’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Maar Jezus diende mij, Hij gaf Zijn bloed.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64979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ko-K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Gedicht: Voetwassing (2)</a:t>
            </a:r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619672" y="699542"/>
            <a:ext cx="6624736" cy="417646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Dat ik bij Hem mocht horen, hield mij klein.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Hij kon mij, ondanks hoogmoed, tóch gebruiken.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Zie jij soms onderweg ook waterkruiken?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Pak ze dan op, en wil de minste zijn!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Lukt het je niet? Daar aan het kruis hangt Hij.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Hij heeft niet slechts Zijn kleden afgegeven,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Hij liet Zijn liefde zien, Hij gaf Zijn leven</a:t>
            </a:r>
          </a:p>
          <a:p>
            <a:pPr>
              <a:spcBef>
                <a:spcPts val="0"/>
              </a:spcBef>
            </a:pP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en zegt: ‘Zó dien ik jou. Dien jij nu Mij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?’</a:t>
            </a:r>
          </a:p>
          <a:p>
            <a:pPr>
              <a:spcBef>
                <a:spcPts val="0"/>
              </a:spcBef>
            </a:pPr>
            <a:r>
              <a:rPr lang="nl-NL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Anja den Otter</a:t>
            </a:r>
            <a:endParaRPr lang="nl-NL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341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Lezen: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400" i="1" dirty="0">
                <a:latin typeface="Calibri" panose="020F0502020204030204" pitchFamily="34" charset="0"/>
                <a:cs typeface="Calibri" panose="020F0502020204030204" pitchFamily="34" charset="0"/>
              </a:rPr>
              <a:t>Gevangenneming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Mattheus 26:31-46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I. De lijdende Heiland en Petrus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68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Lezen: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400" i="1" dirty="0">
                <a:latin typeface="Calibri" panose="020F0502020204030204" pitchFamily="34" charset="0"/>
                <a:cs typeface="Calibri" panose="020F0502020204030204" pitchFamily="34" charset="0"/>
              </a:rPr>
              <a:t>Belijdenis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Mattheus 16:13-25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I. De lijdende Heiland en Petrus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ko-K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Gedicht: Achtergebleven</a:t>
            </a:r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619672" y="699542"/>
            <a:ext cx="6624736" cy="4176464"/>
          </a:xfrm>
        </p:spPr>
        <p:txBody>
          <a:bodyPr/>
          <a:lstStyle/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Nu zwerf ik schichtig langs de donkere straten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en grijpt de radeloosheid om zijn lot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in alle hevigheid mij naar de strot,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mij, die ooit zei: ‘Nooit zal ik U verlaten!’</a:t>
            </a: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Zo onbarmhartig honen mij die woorden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als grootspraak, boordevol van eigenwaan,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en elke stap die ‘k zet  bij Hem vandaan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weet ik te meer: Ze zullen Hem vermoorden!</a:t>
            </a: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Dus struikel ik en val, ik ben verslagen. 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De angst slaat toe: een grondeloze zee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van rampspoed spoelt mij weg en neemt Hem mee.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De toekomst zonder Hem is niet te dragen. 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1600" i="1" dirty="0">
                <a:latin typeface="Calibri" panose="020F0502020204030204" pitchFamily="34" charset="0"/>
                <a:cs typeface="Calibri" panose="020F0502020204030204" pitchFamily="34" charset="0"/>
              </a:rPr>
              <a:t>Joke Verweerd</a:t>
            </a:r>
            <a:endParaRPr lang="nl-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937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I. De lijdende Heiland en Petrus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07504" y="1059582"/>
            <a:ext cx="936104" cy="3744416"/>
          </a:xfrm>
          <a:prstGeom prst="rect">
            <a:avLst/>
          </a:prstGeom>
        </p:spPr>
        <p:txBody>
          <a:bodyPr vert="vert270"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2200" u="sng" dirty="0" smtClean="0">
                <a:solidFill>
                  <a:schemeClr val="tx1"/>
                </a:solidFill>
              </a:rPr>
              <a:t>Zingen</a:t>
            </a:r>
            <a:r>
              <a:rPr lang="nl-NL" sz="2200" dirty="0">
                <a:solidFill>
                  <a:schemeClr val="tx1"/>
                </a:solidFill>
              </a:rPr>
              <a:t>: </a:t>
            </a:r>
            <a:r>
              <a:rPr lang="nl-NL" sz="2200" dirty="0" smtClean="0">
                <a:solidFill>
                  <a:schemeClr val="tx1"/>
                </a:solidFill>
              </a:rPr>
              <a:t>Psalm 38: 1 en 11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454528" y="1491630"/>
            <a:ext cx="77048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1. Groot en eeuwig Opperwezen,</a:t>
            </a:r>
            <a:b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Zeer te vrezen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straf 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mij in Uw gramschap niet;</a:t>
            </a:r>
            <a:b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Toon mij toch, dat Uw kastijden,</a:t>
            </a:r>
            <a:b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In mijn lijden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uit 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geen grimmigheid geschiedt.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11. Die voorheen mij </a:t>
            </a:r>
            <a:r>
              <a:rPr lang="nl-NL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teêr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 beminden,</a:t>
            </a:r>
            <a:b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En mijn vrinden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wijken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, angstig voor mijn plaag;</a:t>
            </a:r>
            <a:b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Nabestaanden gaan ter zijden,</a:t>
            </a:r>
            <a:b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Wegens 't 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lijden, en 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d' ellenden, die ik draag.</a:t>
            </a:r>
          </a:p>
        </p:txBody>
      </p:sp>
    </p:spTree>
    <p:extLst>
      <p:ext uri="{BB962C8B-B14F-4D97-AF65-F5344CB8AC3E}">
        <p14:creationId xmlns:p14="http://schemas.microsoft.com/office/powerpoint/2010/main" val="1875332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I. De lijdende Heiland en Petrus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07504" y="1059582"/>
            <a:ext cx="936104" cy="3960440"/>
          </a:xfrm>
          <a:prstGeom prst="rect">
            <a:avLst/>
          </a:prstGeom>
        </p:spPr>
        <p:txBody>
          <a:bodyPr vert="vert270"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2000" u="sng" dirty="0" smtClean="0">
                <a:solidFill>
                  <a:schemeClr val="tx1"/>
                </a:solidFill>
              </a:rPr>
              <a:t>Zingen</a:t>
            </a:r>
            <a:r>
              <a:rPr lang="nl-NL" sz="2000" dirty="0">
                <a:solidFill>
                  <a:schemeClr val="tx1"/>
                </a:solidFill>
              </a:rPr>
              <a:t>: </a:t>
            </a:r>
            <a:r>
              <a:rPr lang="nl-NL" sz="2000" dirty="0" smtClean="0">
                <a:solidFill>
                  <a:schemeClr val="tx1"/>
                </a:solidFill>
              </a:rPr>
              <a:t>Psalm 38: 4 en 5 (DNP)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442819" y="1331642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4. Wie mij kwellen, wie mij haten,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laat ik praten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ook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al gaan ze fel tekeer.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Met mijn allerlaatste krachten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blijf ik 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wachten, totdat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U mij antwoordt, HEER.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5. Geef dat ik niet uit zal glijden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in het 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lijden, dat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mij altijd vergezelt.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Angstig voel ik mij en nietig,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diep 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verdrietig, om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de zonde die mij kwelt.</a:t>
            </a:r>
          </a:p>
        </p:txBody>
      </p:sp>
    </p:spTree>
    <p:extLst>
      <p:ext uri="{BB962C8B-B14F-4D97-AF65-F5344CB8AC3E}">
        <p14:creationId xmlns:p14="http://schemas.microsoft.com/office/powerpoint/2010/main" val="2097293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936104"/>
          </a:xfrm>
        </p:spPr>
        <p:txBody>
          <a:bodyPr/>
          <a:lstStyle/>
          <a:p>
            <a:r>
              <a:rPr lang="nl-NL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Lezen: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400" i="1" dirty="0">
                <a:latin typeface="Calibri" panose="020F0502020204030204" pitchFamily="34" charset="0"/>
                <a:cs typeface="Calibri" panose="020F0502020204030204" pitchFamily="34" charset="0"/>
              </a:rPr>
              <a:t>Verloochening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Mattheus 26: 57-58, 69-75</a:t>
            </a:r>
          </a:p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I. De lijdende Heiland en Petrus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543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31590"/>
            <a:ext cx="8640960" cy="2160240"/>
          </a:xfrm>
        </p:spPr>
        <p:txBody>
          <a:bodyPr/>
          <a:lstStyle/>
          <a:p>
            <a:pPr algn="ctr"/>
            <a:r>
              <a:rPr lang="nl-NL" sz="3200" b="1" dirty="0">
                <a:latin typeface="Calibri" panose="020F0502020204030204" pitchFamily="34" charset="0"/>
                <a:cs typeface="Calibri" panose="020F0502020204030204" pitchFamily="34" charset="0"/>
              </a:rPr>
              <a:t>Meditatie  </a:t>
            </a:r>
            <a:endParaRPr lang="nl-NL" sz="3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nl-NL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nl-NL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nl-NL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keek Petrus aan”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I. De lijdende Heiland en Petrus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741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I. De lijdende Heiland en Petrus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07504" y="1059582"/>
            <a:ext cx="936104" cy="3960440"/>
          </a:xfrm>
          <a:prstGeom prst="rect">
            <a:avLst/>
          </a:prstGeom>
        </p:spPr>
        <p:txBody>
          <a:bodyPr vert="vert270"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2000" u="sng" dirty="0" smtClean="0">
                <a:solidFill>
                  <a:schemeClr val="tx1"/>
                </a:solidFill>
              </a:rPr>
              <a:t>Zingen</a:t>
            </a:r>
            <a:r>
              <a:rPr lang="nl-NL" sz="2000" dirty="0">
                <a:solidFill>
                  <a:schemeClr val="tx1"/>
                </a:solidFill>
              </a:rPr>
              <a:t>: Gebed des Heeren </a:t>
            </a:r>
            <a:endParaRPr lang="nl-NL" sz="2000" dirty="0" smtClean="0">
              <a:solidFill>
                <a:schemeClr val="tx1"/>
              </a:solidFill>
            </a:endParaRPr>
          </a:p>
          <a:p>
            <a:pPr algn="ctr"/>
            <a:r>
              <a:rPr lang="nl-NL" sz="2000" dirty="0" smtClean="0">
                <a:solidFill>
                  <a:schemeClr val="tx1"/>
                </a:solidFill>
              </a:rPr>
              <a:t>vers </a:t>
            </a:r>
            <a:r>
              <a:rPr lang="nl-NL" sz="2000" dirty="0">
                <a:solidFill>
                  <a:schemeClr val="tx1"/>
                </a:solidFill>
              </a:rPr>
              <a:t>7 en </a:t>
            </a:r>
            <a:r>
              <a:rPr lang="nl-NL" sz="2000" dirty="0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547664" y="1700974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7. Leid ons in geen verzoeking ooit,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Verberg voor ons Uw aanzicht nooit;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Gij weet het, onze kracht is klein;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De driften veel, en ’t hart onrein,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Wat wordt er van ons in dien staat,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O Vader, zo Gij ons verlaat?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53921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I. De lijdende Heiland en Petrus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07504" y="1059582"/>
            <a:ext cx="936104" cy="3960440"/>
          </a:xfrm>
          <a:prstGeom prst="rect">
            <a:avLst/>
          </a:prstGeom>
        </p:spPr>
        <p:txBody>
          <a:bodyPr vert="vert270"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2000" u="sng" dirty="0" smtClean="0">
                <a:solidFill>
                  <a:schemeClr val="tx1"/>
                </a:solidFill>
              </a:rPr>
              <a:t>Zingen</a:t>
            </a:r>
            <a:r>
              <a:rPr lang="nl-NL" sz="2000" dirty="0">
                <a:solidFill>
                  <a:schemeClr val="tx1"/>
                </a:solidFill>
              </a:rPr>
              <a:t>: Gebed des Heeren </a:t>
            </a:r>
            <a:endParaRPr lang="nl-NL" sz="2000" dirty="0" smtClean="0">
              <a:solidFill>
                <a:schemeClr val="tx1"/>
              </a:solidFill>
            </a:endParaRPr>
          </a:p>
          <a:p>
            <a:pPr algn="ctr"/>
            <a:r>
              <a:rPr lang="nl-NL" sz="2000" dirty="0" smtClean="0">
                <a:solidFill>
                  <a:schemeClr val="tx1"/>
                </a:solidFill>
              </a:rPr>
              <a:t>vers </a:t>
            </a:r>
            <a:r>
              <a:rPr lang="nl-NL" sz="2000" dirty="0">
                <a:solidFill>
                  <a:schemeClr val="tx1"/>
                </a:solidFill>
              </a:rPr>
              <a:t>7 en </a:t>
            </a:r>
            <a:r>
              <a:rPr lang="nl-NL" sz="2000" dirty="0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619672" y="1347614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8. Verlos ons uit des bozen macht;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Bescherm en sterk ons door U kracht; 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Wij zijn toch zwak, Zijn sterkt’ is groot;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Dus zijn w’ elk ogenblik in nood;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Hier komt nog vlees en wereld bij;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Ai, sterk ons dan, en maak ons vrij.</a:t>
            </a:r>
          </a:p>
        </p:txBody>
      </p:sp>
    </p:spTree>
    <p:extLst>
      <p:ext uri="{BB962C8B-B14F-4D97-AF65-F5344CB8AC3E}">
        <p14:creationId xmlns:p14="http://schemas.microsoft.com/office/powerpoint/2010/main" val="3263883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31590"/>
            <a:ext cx="8640960" cy="2160240"/>
          </a:xfrm>
        </p:spPr>
        <p:txBody>
          <a:bodyPr/>
          <a:lstStyle/>
          <a:p>
            <a:pPr algn="ctr"/>
            <a:r>
              <a:rPr lang="nl-NL" sz="3200" b="1" dirty="0">
                <a:latin typeface="Calibri" panose="020F0502020204030204" pitchFamily="34" charset="0"/>
                <a:cs typeface="Calibri" panose="020F0502020204030204" pitchFamily="34" charset="0"/>
              </a:rPr>
              <a:t>PAUZE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endParaRPr lang="nl-NL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nl-NL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muzikaal 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intermezzo, n.a.v. een paaslied?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524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ko-K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Gedicht:</a:t>
            </a:r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619672" y="699542"/>
            <a:ext cx="6624736" cy="4176464"/>
          </a:xfrm>
        </p:spPr>
        <p:txBody>
          <a:bodyPr/>
          <a:lstStyle/>
          <a:p>
            <a:r>
              <a:rPr lang="nl-NL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Paasmorgen, ik hoor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de roep van de kieviten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in het veld: ‘</a:t>
            </a:r>
            <a:r>
              <a:rPr lang="nl-N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Vivit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*!’</a:t>
            </a:r>
          </a:p>
          <a:p>
            <a:r>
              <a:rPr lang="nl-NL" sz="1800" i="1" dirty="0">
                <a:latin typeface="Calibri" panose="020F0502020204030204" pitchFamily="34" charset="0"/>
                <a:cs typeface="Calibri" panose="020F0502020204030204" pitchFamily="34" charset="0"/>
              </a:rPr>
              <a:t>Jaap Zijlstra</a:t>
            </a:r>
            <a:endParaRPr lang="nl-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i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* Hij leeft.</a:t>
            </a:r>
          </a:p>
        </p:txBody>
      </p:sp>
    </p:spTree>
    <p:extLst>
      <p:ext uri="{BB962C8B-B14F-4D97-AF65-F5344CB8AC3E}">
        <p14:creationId xmlns:p14="http://schemas.microsoft.com/office/powerpoint/2010/main" val="480266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936104"/>
          </a:xfrm>
        </p:spPr>
        <p:txBody>
          <a:bodyPr/>
          <a:lstStyle/>
          <a:p>
            <a:r>
              <a:rPr lang="nl-NL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Lezen: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400" i="1" dirty="0">
                <a:latin typeface="Calibri" panose="020F0502020204030204" pitchFamily="34" charset="0"/>
                <a:cs typeface="Calibri" panose="020F0502020204030204" pitchFamily="34" charset="0"/>
              </a:rPr>
              <a:t>Opstanding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Johannes 20:1-10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II.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Opgestane en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Petrus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34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Zingen</a:t>
            </a:r>
            <a:r>
              <a:rPr lang="en-US" altLang="ko-K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Schriftberijming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24 vers 1,4,5 </a:t>
            </a:r>
            <a:r>
              <a:rPr lang="nl-NL" sz="1800" b="0" i="1" dirty="0">
                <a:latin typeface="Calibri" panose="020F0502020204030204" pitchFamily="34" charset="0"/>
                <a:cs typeface="Calibri" panose="020F0502020204030204" pitchFamily="34" charset="0"/>
              </a:rPr>
              <a:t>(melodie Psalm 134)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619672" y="699542"/>
            <a:ext cx="6624736" cy="4176464"/>
          </a:xfrm>
        </p:spPr>
        <p:txBody>
          <a:bodyPr/>
          <a:lstStyle/>
          <a:p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Wij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roepen Koning Christus aan,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van God, de Vader, uitgegaan: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nl-N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menslijk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vlees en </a:t>
            </a:r>
            <a:r>
              <a:rPr lang="nl-N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menslijk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bloed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heeft ons Gods eigen Zoon ontmoet.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In heel de wereld is gehoord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dit blijde evangelie woord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en waar de tijding werd geloofd,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is Hij erkend als Heer en Hoofd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II.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Opgestane en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Petrus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07504" y="1059582"/>
            <a:ext cx="936104" cy="3960440"/>
          </a:xfrm>
          <a:prstGeom prst="rect">
            <a:avLst/>
          </a:prstGeom>
        </p:spPr>
        <p:txBody>
          <a:bodyPr vert="vert270"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2000" u="sng" dirty="0">
                <a:solidFill>
                  <a:schemeClr val="tx1"/>
                </a:solidFill>
              </a:rPr>
              <a:t>Zingen</a:t>
            </a:r>
            <a:r>
              <a:rPr lang="nl-NL" sz="2000" dirty="0">
                <a:solidFill>
                  <a:schemeClr val="tx1"/>
                </a:solidFill>
              </a:rPr>
              <a:t>: Gezang 215 : 1, 2 en 3 </a:t>
            </a:r>
            <a:endParaRPr lang="nl-NL" sz="2000" dirty="0" smtClean="0">
              <a:solidFill>
                <a:schemeClr val="tx1"/>
              </a:solidFill>
            </a:endParaRPr>
          </a:p>
          <a:p>
            <a:pPr algn="ctr"/>
            <a:r>
              <a:rPr lang="nl-NL" sz="2000" dirty="0" smtClean="0">
                <a:solidFill>
                  <a:schemeClr val="tx1"/>
                </a:solidFill>
              </a:rPr>
              <a:t>(</a:t>
            </a:r>
            <a:r>
              <a:rPr lang="nl-NL" sz="2000" dirty="0">
                <a:solidFill>
                  <a:schemeClr val="tx1"/>
                </a:solidFill>
              </a:rPr>
              <a:t>Liedboek 1973)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439144" y="1110679"/>
            <a:ext cx="77048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1 Christus, onze Heer, verrees, halleluja!</a:t>
            </a:r>
          </a:p>
          <a:p>
            <a:r>
              <a:rPr lang="nl-NL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Heilge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 dag na angst en vrees, halleluja!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Die verhoogd werd aan het kruis, halleluja,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bracht ons in Gods vrijheid thuis, halleluja!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2 Prijst nu Christus in ons lied, </a:t>
            </a:r>
            <a:r>
              <a:rPr lang="nl-NL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haleluja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die in heerlijkheid gebiedt, halleluja,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die aanvaardde kruis en graf, halleluja,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dat Hij zondaars ’t leven gaf, halleluja!</a:t>
            </a:r>
          </a:p>
          <a:p>
            <a:endParaRPr lang="nl-N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67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II.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Opgestane en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Petrus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07504" y="1059582"/>
            <a:ext cx="936104" cy="3960440"/>
          </a:xfrm>
          <a:prstGeom prst="rect">
            <a:avLst/>
          </a:prstGeom>
        </p:spPr>
        <p:txBody>
          <a:bodyPr vert="vert270"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2000" u="sng" dirty="0">
                <a:solidFill>
                  <a:schemeClr val="tx1"/>
                </a:solidFill>
              </a:rPr>
              <a:t>Zingen</a:t>
            </a:r>
            <a:r>
              <a:rPr lang="nl-NL" sz="2000" dirty="0">
                <a:solidFill>
                  <a:schemeClr val="tx1"/>
                </a:solidFill>
              </a:rPr>
              <a:t>: Gezang 215 : 1, 2 en 3 </a:t>
            </a:r>
            <a:endParaRPr lang="nl-NL" sz="2000" dirty="0" smtClean="0">
              <a:solidFill>
                <a:schemeClr val="tx1"/>
              </a:solidFill>
            </a:endParaRPr>
          </a:p>
          <a:p>
            <a:pPr algn="ctr"/>
            <a:r>
              <a:rPr lang="nl-NL" sz="2000" dirty="0" smtClean="0">
                <a:solidFill>
                  <a:schemeClr val="tx1"/>
                </a:solidFill>
              </a:rPr>
              <a:t>(</a:t>
            </a:r>
            <a:r>
              <a:rPr lang="nl-NL" sz="2000" dirty="0">
                <a:solidFill>
                  <a:schemeClr val="tx1"/>
                </a:solidFill>
              </a:rPr>
              <a:t>Liedboek 1973)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410005" y="1635646"/>
            <a:ext cx="77048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3 Maar zijn lijden en zijn strijd, halleluja,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heeft verzoening ons bereid, halleluja!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Nu is Hij der </a:t>
            </a:r>
            <a:r>
              <a:rPr lang="nl-NL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heemlen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 Heer, halleluja!</a:t>
            </a:r>
          </a:p>
          <a:p>
            <a:r>
              <a:rPr lang="nl-NL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Englen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juublen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 Hem ter eer, Halleluja!</a:t>
            </a:r>
          </a:p>
        </p:txBody>
      </p:sp>
    </p:spTree>
    <p:extLst>
      <p:ext uri="{BB962C8B-B14F-4D97-AF65-F5344CB8AC3E}">
        <p14:creationId xmlns:p14="http://schemas.microsoft.com/office/powerpoint/2010/main" val="2250067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II.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Opgestane en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Petrus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07504" y="1059582"/>
            <a:ext cx="936104" cy="3960440"/>
          </a:xfrm>
          <a:prstGeom prst="rect">
            <a:avLst/>
          </a:prstGeom>
        </p:spPr>
        <p:txBody>
          <a:bodyPr vert="vert270"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2000" dirty="0" err="1" smtClean="0">
                <a:solidFill>
                  <a:schemeClr val="tx1"/>
                </a:solidFill>
              </a:rPr>
              <a:t>Òf</a:t>
            </a:r>
            <a:r>
              <a:rPr lang="nl-NL" sz="2000" dirty="0" smtClean="0">
                <a:solidFill>
                  <a:schemeClr val="tx1"/>
                </a:solidFill>
              </a:rPr>
              <a:t>  </a:t>
            </a:r>
            <a:r>
              <a:rPr lang="nl-NL" sz="2000" dirty="0">
                <a:solidFill>
                  <a:schemeClr val="tx1"/>
                </a:solidFill>
              </a:rPr>
              <a:t>Psalm 118 : 1, 7, en 14 OB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043608" y="1639418"/>
            <a:ext cx="66247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1. Laat ieder ’s Heren goedheid loven,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want goed is d’ Oppermajesteit.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Zijn goedheid gaat het al te boven,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zijn goedheid duurt in eeuwigheid.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Laat </a:t>
            </a:r>
            <a:r>
              <a:rPr lang="nl-NL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Isrel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 nu Gods goedheid loven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en zeggen: ‘Roemt Gods Majesteit!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Zijn goedheid gaat het al te boven,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zijn goedheid duurt in eeuwigheid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!’</a:t>
            </a:r>
            <a:endParaRPr lang="nl-N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2743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II.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Opgestane en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Petrus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07504" y="1059582"/>
            <a:ext cx="936104" cy="3960440"/>
          </a:xfrm>
          <a:prstGeom prst="rect">
            <a:avLst/>
          </a:prstGeom>
        </p:spPr>
        <p:txBody>
          <a:bodyPr vert="vert270"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2000" dirty="0" err="1" smtClean="0">
                <a:solidFill>
                  <a:schemeClr val="tx1"/>
                </a:solidFill>
              </a:rPr>
              <a:t>Òf</a:t>
            </a:r>
            <a:r>
              <a:rPr lang="nl-NL" sz="2000" dirty="0" smtClean="0">
                <a:solidFill>
                  <a:schemeClr val="tx1"/>
                </a:solidFill>
              </a:rPr>
              <a:t>  </a:t>
            </a:r>
            <a:r>
              <a:rPr lang="nl-NL" sz="2000" dirty="0">
                <a:solidFill>
                  <a:schemeClr val="tx1"/>
                </a:solidFill>
              </a:rPr>
              <a:t>Psalm 118 : 1, 7, en 14 OB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043608" y="1639418"/>
            <a:ext cx="64807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. De Heer is mij tot hulp en sterkte: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Hij is mijn lied, mijn psalmgezang.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Hij was het, die mijn heil bewerkte,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dies loof ik Hem mijn leven lang.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Men hoort der vromen tent weergalmen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van hulp en heil, ons aangebracht.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Daar zingt men blij, met </a:t>
            </a:r>
            <a:r>
              <a:rPr lang="nl-NL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dankb’re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 psalmen: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‘Gods rechterhand doet grote kracht</a:t>
            </a:r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.’</a:t>
            </a:r>
            <a:endParaRPr lang="nl-N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6103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II.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Opgestane en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Petrus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07504" y="1059582"/>
            <a:ext cx="936104" cy="3960440"/>
          </a:xfrm>
          <a:prstGeom prst="rect">
            <a:avLst/>
          </a:prstGeom>
        </p:spPr>
        <p:txBody>
          <a:bodyPr vert="vert270"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2000" dirty="0" err="1" smtClean="0">
                <a:solidFill>
                  <a:schemeClr val="tx1"/>
                </a:solidFill>
              </a:rPr>
              <a:t>Òf</a:t>
            </a:r>
            <a:r>
              <a:rPr lang="nl-NL" sz="2000" dirty="0" smtClean="0">
                <a:solidFill>
                  <a:schemeClr val="tx1"/>
                </a:solidFill>
              </a:rPr>
              <a:t>  </a:t>
            </a:r>
            <a:r>
              <a:rPr lang="nl-NL" sz="2000" dirty="0">
                <a:solidFill>
                  <a:schemeClr val="tx1"/>
                </a:solidFill>
              </a:rPr>
              <a:t>Psalm 118 : 1, 7, en 14 OB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043608" y="1639418"/>
            <a:ext cx="74168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. Gij zijt mijn God, U zal ik loven,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verhogen uwe majesteit.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Mijn God, niets gaat uw roem te boven,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U prijs ik tot in eeuwigheid.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Laat ieder ’s Heren goedheid loven,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want goed is d’ Oppermajesteit: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zijn goedheid gaat het al te boven,</a:t>
            </a:r>
          </a:p>
          <a:p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zijn goedheid duurt in eeuwigheid.</a:t>
            </a:r>
          </a:p>
        </p:txBody>
      </p:sp>
    </p:spTree>
    <p:extLst>
      <p:ext uri="{BB962C8B-B14F-4D97-AF65-F5344CB8AC3E}">
        <p14:creationId xmlns:p14="http://schemas.microsoft.com/office/powerpoint/2010/main" val="14437410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II.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Opgestane en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Petrus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07504" y="1059582"/>
            <a:ext cx="936104" cy="3960440"/>
          </a:xfrm>
          <a:prstGeom prst="rect">
            <a:avLst/>
          </a:prstGeom>
        </p:spPr>
        <p:txBody>
          <a:bodyPr vert="vert270"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2000" dirty="0" err="1" smtClean="0">
                <a:solidFill>
                  <a:schemeClr val="tx1"/>
                </a:solidFill>
              </a:rPr>
              <a:t>Òf</a:t>
            </a:r>
            <a:r>
              <a:rPr lang="nl-NL" sz="2000" dirty="0" smtClean="0">
                <a:solidFill>
                  <a:schemeClr val="tx1"/>
                </a:solidFill>
              </a:rPr>
              <a:t>  </a:t>
            </a:r>
            <a:r>
              <a:rPr lang="nl-NL" sz="2000" dirty="0">
                <a:solidFill>
                  <a:schemeClr val="tx1"/>
                </a:solidFill>
              </a:rPr>
              <a:t>Psalm 118 : 1, </a:t>
            </a:r>
            <a:r>
              <a:rPr lang="nl-NL" sz="2000" dirty="0" smtClean="0">
                <a:solidFill>
                  <a:schemeClr val="tx1"/>
                </a:solidFill>
              </a:rPr>
              <a:t>5, </a:t>
            </a:r>
            <a:r>
              <a:rPr lang="nl-NL" sz="2000" dirty="0">
                <a:solidFill>
                  <a:schemeClr val="tx1"/>
                </a:solidFill>
              </a:rPr>
              <a:t>en 9</a:t>
            </a:r>
            <a:r>
              <a:rPr lang="nl-NL" sz="2000" dirty="0" smtClean="0">
                <a:solidFill>
                  <a:schemeClr val="tx1"/>
                </a:solidFill>
              </a:rPr>
              <a:t> NB</a:t>
            </a:r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043608" y="1516308"/>
            <a:ext cx="6552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1. Laat ieder ’s HEREN goedheid prijzen,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zijn liefde duurt in eeuwigheid.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Laat, Israël, uw lofzang rijzen: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Zijn liefde duurt in eeuwigheid.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Dit zij het lied der priesterkoren;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Zijn liefde duurt in eeuwigheid.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Gij, die den HEER vreest, laat het horen;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Zijn liefde duurt in eeuwigheid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7872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II.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Opgestane en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Petrus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07504" y="1059582"/>
            <a:ext cx="936104" cy="3960440"/>
          </a:xfrm>
          <a:prstGeom prst="rect">
            <a:avLst/>
          </a:prstGeom>
        </p:spPr>
        <p:txBody>
          <a:bodyPr vert="vert270"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2000" dirty="0" err="1" smtClean="0">
                <a:solidFill>
                  <a:schemeClr val="tx1"/>
                </a:solidFill>
              </a:rPr>
              <a:t>Òf</a:t>
            </a:r>
            <a:r>
              <a:rPr lang="nl-NL" sz="2000" dirty="0" smtClean="0">
                <a:solidFill>
                  <a:schemeClr val="tx1"/>
                </a:solidFill>
              </a:rPr>
              <a:t>  </a:t>
            </a:r>
            <a:r>
              <a:rPr lang="nl-NL" sz="2000" dirty="0">
                <a:solidFill>
                  <a:schemeClr val="tx1"/>
                </a:solidFill>
              </a:rPr>
              <a:t>Psalm 118 : 1, </a:t>
            </a:r>
            <a:r>
              <a:rPr lang="nl-NL" sz="2000" dirty="0" smtClean="0">
                <a:solidFill>
                  <a:schemeClr val="tx1"/>
                </a:solidFill>
              </a:rPr>
              <a:t>5, </a:t>
            </a:r>
            <a:r>
              <a:rPr lang="nl-NL" sz="2000" dirty="0">
                <a:solidFill>
                  <a:schemeClr val="tx1"/>
                </a:solidFill>
              </a:rPr>
              <a:t>en 9</a:t>
            </a:r>
            <a:r>
              <a:rPr lang="nl-NL" sz="2000" dirty="0" smtClean="0">
                <a:solidFill>
                  <a:schemeClr val="tx1"/>
                </a:solidFill>
              </a:rPr>
              <a:t> NB</a:t>
            </a:r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043608" y="1516308"/>
            <a:ext cx="66967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. De HEER is mij tot hulp en sterkte,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Hij is mijn lied, mijn psalmgezang.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Hij is het, die mijn heil bewerkte.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Ik loof den HEER mijn leven lang.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Hoort in hun kamp Gods knechten zingen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nu Hij de zege heeft gebracht: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Gods rechterhand doet grote dingen,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Gods rechterhand heeft grote kracht!</a:t>
            </a:r>
          </a:p>
        </p:txBody>
      </p:sp>
    </p:spTree>
    <p:extLst>
      <p:ext uri="{BB962C8B-B14F-4D97-AF65-F5344CB8AC3E}">
        <p14:creationId xmlns:p14="http://schemas.microsoft.com/office/powerpoint/2010/main" val="22076545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II.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Opgestane en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Petrus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07504" y="1059582"/>
            <a:ext cx="936104" cy="3960440"/>
          </a:xfrm>
          <a:prstGeom prst="rect">
            <a:avLst/>
          </a:prstGeom>
        </p:spPr>
        <p:txBody>
          <a:bodyPr vert="vert270"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2000" dirty="0" err="1" smtClean="0">
                <a:solidFill>
                  <a:schemeClr val="tx1"/>
                </a:solidFill>
              </a:rPr>
              <a:t>Òf</a:t>
            </a:r>
            <a:r>
              <a:rPr lang="nl-NL" sz="2000" dirty="0" smtClean="0">
                <a:solidFill>
                  <a:schemeClr val="tx1"/>
                </a:solidFill>
              </a:rPr>
              <a:t>  </a:t>
            </a:r>
            <a:r>
              <a:rPr lang="nl-NL" sz="2000" dirty="0">
                <a:solidFill>
                  <a:schemeClr val="tx1"/>
                </a:solidFill>
              </a:rPr>
              <a:t>Psalm 118 : 1, </a:t>
            </a:r>
            <a:r>
              <a:rPr lang="nl-NL" sz="2000" dirty="0" smtClean="0">
                <a:solidFill>
                  <a:schemeClr val="tx1"/>
                </a:solidFill>
              </a:rPr>
              <a:t>5, </a:t>
            </a:r>
            <a:r>
              <a:rPr lang="nl-NL" sz="2000" dirty="0">
                <a:solidFill>
                  <a:schemeClr val="tx1"/>
                </a:solidFill>
              </a:rPr>
              <a:t>en 9</a:t>
            </a:r>
            <a:r>
              <a:rPr lang="nl-NL" sz="2000" dirty="0" smtClean="0">
                <a:solidFill>
                  <a:schemeClr val="tx1"/>
                </a:solidFill>
              </a:rPr>
              <a:t> NB</a:t>
            </a:r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043608" y="1516308"/>
            <a:ext cx="7704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9. Dit is de dag, die God deed rijzen,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juicht nu met ons en weest verblijd.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O God, geef thans uw gunstbewijzen,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geef thans het heil door ons verbeid.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Gezegend zij de grote koning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die tot ons komt in ’s HEREN naam.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Wij </a:t>
            </a:r>
            <a:r>
              <a:rPr lang="nl-N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zeeg’nen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u uit ’s HEREN woning,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wij zegenen u al </a:t>
            </a:r>
            <a:r>
              <a:rPr lang="nl-N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tezaam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03883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411510"/>
          </a:xfrm>
        </p:spPr>
        <p:txBody>
          <a:bodyPr/>
          <a:lstStyle/>
          <a:p>
            <a:r>
              <a:rPr lang="nl-NL" altLang="ko-K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Gedicht: Paaslied </a:t>
            </a:r>
            <a:r>
              <a:rPr lang="nl-NL" altLang="ko-KR" sz="16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(Jaap Zijlstra)</a:t>
            </a:r>
            <a:endParaRPr lang="ko-KR" altLang="en-US" sz="24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619672" y="1131590"/>
            <a:ext cx="6624736" cy="374441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Wij zingen bij de gratie van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het graan dat opstaat als een man,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de korrel die ontbonden is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en uitbreekt in verrijzenis.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Van harte zingen wij U lof,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o Heer, die opdaagt uit het stof,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van alle oogst de eersteling,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de garve van de opstanding.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839380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411510"/>
          </a:xfrm>
        </p:spPr>
        <p:txBody>
          <a:bodyPr/>
          <a:lstStyle/>
          <a:p>
            <a:r>
              <a:rPr lang="nl-NL" altLang="ko-K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Gedicht: Paaslied </a:t>
            </a:r>
            <a:r>
              <a:rPr lang="nl-NL" altLang="ko-KR" sz="16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(Jaap Zijlstra)</a:t>
            </a:r>
            <a:endParaRPr lang="ko-KR" altLang="en-US" sz="24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619672" y="1059582"/>
            <a:ext cx="6624736" cy="381642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Gij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die gevallen zijt als zaad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en vorstelijk te velde staat,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de smalle vore van het graf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werpt </a:t>
            </a:r>
            <a:r>
              <a:rPr lang="nl-N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hondervoud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zin vruchten af.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Heilige Geest, zo ver Gij waait,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hebt Gij de akker ingezaaid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met graan dat niet in vrede rust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maar opstaat tot een lieve lust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822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Zingen</a:t>
            </a:r>
            <a:r>
              <a:rPr lang="en-US" altLang="ko-K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Schriftberijming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24 vers 1,4,5 </a:t>
            </a:r>
            <a:r>
              <a:rPr lang="nl-NL" sz="1800" b="0" i="1" dirty="0">
                <a:latin typeface="Calibri" panose="020F0502020204030204" pitchFamily="34" charset="0"/>
                <a:cs typeface="Calibri" panose="020F0502020204030204" pitchFamily="34" charset="0"/>
              </a:rPr>
              <a:t>(melodie Psalm 134)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619672" y="699542"/>
            <a:ext cx="6624736" cy="4176464"/>
          </a:xfrm>
        </p:spPr>
        <p:txBody>
          <a:bodyPr/>
          <a:lstStyle/>
          <a:p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Vader zelf sprak tot zijn Zoon: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Zit aan mijn zijde op mijn troon,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tot zich uw laatste vijand buigt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en aller tong U eer betuigt.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3730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II.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Opgestane en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Petrus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07504" y="1059582"/>
            <a:ext cx="936104" cy="3960440"/>
          </a:xfrm>
          <a:prstGeom prst="rect">
            <a:avLst/>
          </a:prstGeom>
        </p:spPr>
        <p:txBody>
          <a:bodyPr vert="vert270"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20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Zingen</a:t>
            </a:r>
            <a:r>
              <a:rPr lang="nl-N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Uit aller mond 87 : 1 en 3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043608" y="1635646"/>
            <a:ext cx="53285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1. Jezus is ons licht en leven!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Hij, die, aan het kruis geheven,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met zijn bloed ons heeft gekocht,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heeft nu </a:t>
            </a:r>
            <a:r>
              <a:rPr lang="nl-N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vorst’lijk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overmocht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Hij kan niet gebonden wezen;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als een Held is Hij verrezen!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Halleluja! Halleluja!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139402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II.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Opgestane en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Petrus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07504" y="1059582"/>
            <a:ext cx="936104" cy="3960440"/>
          </a:xfrm>
          <a:prstGeom prst="rect">
            <a:avLst/>
          </a:prstGeom>
        </p:spPr>
        <p:txBody>
          <a:bodyPr vert="vert270"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20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Zingen</a:t>
            </a:r>
            <a:r>
              <a:rPr lang="nl-N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Uit aller mond 87 : 1 en 3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043608" y="1700974"/>
            <a:ext cx="6120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. ’t Leven heeft de dood verslonden;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wat geboeid is, wordt ontbonden.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Dood, waar is uw overmacht,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waar uw prikkel, waar uw kracht?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’s Heren </a:t>
            </a:r>
            <a:r>
              <a:rPr lang="nl-N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vrijgekochten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hopen,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want de hemel gaat hun open.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Halleluja! Halleluja!</a:t>
            </a:r>
          </a:p>
        </p:txBody>
      </p:sp>
    </p:spTree>
    <p:extLst>
      <p:ext uri="{BB962C8B-B14F-4D97-AF65-F5344CB8AC3E}">
        <p14:creationId xmlns:p14="http://schemas.microsoft.com/office/powerpoint/2010/main" val="34940101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936104"/>
          </a:xfrm>
        </p:spPr>
        <p:txBody>
          <a:bodyPr/>
          <a:lstStyle/>
          <a:p>
            <a:r>
              <a:rPr lang="nl-NL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Lezen: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Johannes 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21:1-19 21:1, 15-19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III.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Herder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en Petrus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7835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III.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Herder en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Petrus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07504" y="1059582"/>
            <a:ext cx="936104" cy="3960440"/>
          </a:xfrm>
          <a:prstGeom prst="rect">
            <a:avLst/>
          </a:prstGeom>
        </p:spPr>
        <p:txBody>
          <a:bodyPr vert="vert270"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20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Zingen</a:t>
            </a:r>
            <a:r>
              <a:rPr lang="nl-N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weerklank lied 58 </a:t>
            </a:r>
            <a:endParaRPr lang="nl-NL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nl-NL" sz="1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nl-NL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melodie: Lam Gods, dat zo onschuldig)</a:t>
            </a:r>
            <a:endParaRPr lang="nl-NL" sz="20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115616" y="1779662"/>
            <a:ext cx="3744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Heer Jezus, goede herder,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Gij weet: ik kan niet verder,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ik kan niet zonder U;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o herder, blijf mij leiden,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ik kan mijzelf niet weiden,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ik kan niet verder zonder U!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422696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III.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Herder en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Petrus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07504" y="1059582"/>
            <a:ext cx="936104" cy="3960440"/>
          </a:xfrm>
          <a:prstGeom prst="rect">
            <a:avLst/>
          </a:prstGeom>
        </p:spPr>
        <p:txBody>
          <a:bodyPr vert="vert270"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20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Zingen</a:t>
            </a:r>
            <a:r>
              <a:rPr lang="nl-N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weerklank lied 58 </a:t>
            </a:r>
            <a:endParaRPr lang="nl-NL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nl-NL" sz="1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nl-NL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melodie: Lam Gods, dat zo onschuldig)</a:t>
            </a:r>
            <a:endParaRPr lang="nl-NL" sz="20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043608" y="1885640"/>
            <a:ext cx="53285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Rotsvast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zou ik geloven,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geen mens zou mij ontroven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mijn onbegrensde trouw - 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meer Heer, Gij ziet mij schromen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om nu tot U te komen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met niets dan ootmoed en berouw.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5305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III.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Herder en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Petrus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07504" y="1059582"/>
            <a:ext cx="936104" cy="3960440"/>
          </a:xfrm>
          <a:prstGeom prst="rect">
            <a:avLst/>
          </a:prstGeom>
        </p:spPr>
        <p:txBody>
          <a:bodyPr vert="vert270"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20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Zingen</a:t>
            </a:r>
            <a:r>
              <a:rPr lang="nl-N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weerklank lied 58 </a:t>
            </a:r>
            <a:endParaRPr lang="nl-NL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nl-NL" sz="1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nl-NL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melodie: Lam Gods, dat zo onschuldig)</a:t>
            </a:r>
            <a:endParaRPr lang="nl-NL" sz="20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043608" y="1885640"/>
            <a:ext cx="6156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Vergeef mijn grote woorden - 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o, dat ik beter hoorde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naar wat Gij vroeg van mij: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mijn hoogmoed op te geven,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mijn overmoedig leven - 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De goede herder? Dat zijt Gij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3237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III.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Herder en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Petrus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07504" y="1059582"/>
            <a:ext cx="936104" cy="3960440"/>
          </a:xfrm>
          <a:prstGeom prst="rect">
            <a:avLst/>
          </a:prstGeom>
        </p:spPr>
        <p:txBody>
          <a:bodyPr vert="vert270"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20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Zingen</a:t>
            </a:r>
            <a:r>
              <a:rPr lang="nl-N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weerklank lied 58 </a:t>
            </a:r>
            <a:endParaRPr lang="nl-NL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nl-NL" sz="1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nl-NL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melodie: Lam Gods, dat zo onschuldig)</a:t>
            </a:r>
            <a:endParaRPr lang="nl-NL" sz="20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115616" y="2070306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Gij 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draagt mij in genade,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Gij vraagt niet naar mijn daden,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Gij koestert zelfs geen grief;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gij vraagt niet te beloven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weer rotsvast te geloven - 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Gij vraagt alleen: Hebt gij Mij lief?</a:t>
            </a:r>
          </a:p>
        </p:txBody>
      </p:sp>
    </p:spTree>
    <p:extLst>
      <p:ext uri="{BB962C8B-B14F-4D97-AF65-F5344CB8AC3E}">
        <p14:creationId xmlns:p14="http://schemas.microsoft.com/office/powerpoint/2010/main" val="41298268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411510"/>
          </a:xfrm>
        </p:spPr>
        <p:txBody>
          <a:bodyPr/>
          <a:lstStyle/>
          <a:p>
            <a:r>
              <a:rPr lang="nl-NL" altLang="ko-K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Gedicht: Uw getuige </a:t>
            </a:r>
            <a:endParaRPr lang="ko-KR" altLang="en-US" sz="24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475656" y="339502"/>
            <a:ext cx="6624736" cy="4320480"/>
          </a:xfrm>
        </p:spPr>
        <p:txBody>
          <a:bodyPr/>
          <a:lstStyle/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Heer, ik weet het: U komt spoedig.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Ja, Uw komst is reeds in zicht.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Geef mij liefde, maak me moedig,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om te zijn een lichtend licht.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Wil mij ware wijsheid geven.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Eigen wijsheid is maar schijn.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Laat mij in mijn 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daag’lijks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leven</a:t>
            </a:r>
            <a:b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Uw getuige mogen zijn.</a:t>
            </a:r>
          </a:p>
          <a:p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 mijn woorden niemand schaden,</a:t>
            </a:r>
            <a:b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ik niet in de weg zal staan.</a:t>
            </a:r>
            <a:b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 ik niemand door mijn daden</a:t>
            </a:r>
            <a:b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zal </a:t>
            </a:r>
            <a:r>
              <a:rPr lang="nl-N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verhind’ren</a:t>
            </a:r>
            <a: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te gaan.</a:t>
            </a:r>
            <a:br>
              <a:rPr lang="nl-NL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M.A. Groeneweg-de Reuver</a:t>
            </a:r>
            <a:endParaRPr lang="nl-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6827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III.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Herder en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Petrus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07504" y="1059582"/>
            <a:ext cx="936104" cy="3960440"/>
          </a:xfrm>
          <a:prstGeom prst="rect">
            <a:avLst/>
          </a:prstGeom>
        </p:spPr>
        <p:txBody>
          <a:bodyPr vert="vert270"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20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Zingen</a:t>
            </a:r>
            <a:r>
              <a:rPr lang="nl-N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Uit aller mond 155 : 1, 3 en 6</a:t>
            </a:r>
            <a:endParaRPr lang="nl-NL" sz="20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547664" y="1275606"/>
            <a:ext cx="55446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1. Zoals ik ben, ’k heb anders niet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dan ’t offer ook voor mij geschied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en dat U zelf mij roepen liet,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o Lam van God, ik kom, ik kom.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3. Zoals ik ben, ofschoon altijd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in twijfel, in opstandigheid,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van binnen vrees, van buiten strijd,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o Lam van God, ik kom, ik kom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3570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III.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Herder en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Petrus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07504" y="1059582"/>
            <a:ext cx="936104" cy="3960440"/>
          </a:xfrm>
          <a:prstGeom prst="rect">
            <a:avLst/>
          </a:prstGeom>
        </p:spPr>
        <p:txBody>
          <a:bodyPr vert="vert270"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20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Zingen</a:t>
            </a:r>
            <a:r>
              <a:rPr lang="nl-N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Uit aller mond 155 : 1, 3 en 6</a:t>
            </a:r>
            <a:endParaRPr lang="nl-NL" sz="20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475656" y="2254972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. Zoals ik ben - Uw liefde, Heer,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wierp elke hinderpaal terneer -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om slechts te zijn van U, o Heer,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o Lam van God, ik kom, ik kom.</a:t>
            </a:r>
          </a:p>
        </p:txBody>
      </p:sp>
    </p:spTree>
    <p:extLst>
      <p:ext uri="{BB962C8B-B14F-4D97-AF65-F5344CB8AC3E}">
        <p14:creationId xmlns:p14="http://schemas.microsoft.com/office/powerpoint/2010/main" val="1086766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Lezen: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400" i="1" dirty="0">
                <a:latin typeface="Calibri" panose="020F0502020204030204" pitchFamily="34" charset="0"/>
                <a:cs typeface="Calibri" panose="020F0502020204030204" pitchFamily="34" charset="0"/>
              </a:rPr>
              <a:t>Voetwassing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Johannes 13:1-15 en 36-38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I. De lijdende Heiland en Petrus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1761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411510"/>
          </a:xfrm>
        </p:spPr>
        <p:txBody>
          <a:bodyPr/>
          <a:lstStyle/>
          <a:p>
            <a:r>
              <a:rPr lang="nl-NL" altLang="ko-K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Gedicht: Volgen</a:t>
            </a:r>
            <a:endParaRPr lang="ko-KR" altLang="en-US" sz="24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384038" y="843558"/>
            <a:ext cx="6140289" cy="2952328"/>
          </a:xfrm>
        </p:spPr>
        <p:txBody>
          <a:bodyPr/>
          <a:lstStyle/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Volgen hebt U, Heer, geboden,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niet het minst in tegenspoed.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volgen in gevaar en noden; 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U te volgen is zo goed!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Volgen, wilt U ons dit leren, 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achter U te gaan geeft moed.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Volgen is ons tot u keren,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U te volgen is zo goed!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621365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411510"/>
          </a:xfrm>
        </p:spPr>
        <p:txBody>
          <a:bodyPr/>
          <a:lstStyle/>
          <a:p>
            <a:r>
              <a:rPr lang="nl-NL" altLang="ko-K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Gedicht: Volgen</a:t>
            </a:r>
            <a:endParaRPr lang="ko-KR" altLang="en-US" sz="24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763688" y="915566"/>
            <a:ext cx="59766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Volgen brengt ons steeds Uw zegen,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geeft ons leven glans en goed.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Volgen voert ons op uw wegen,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U te volgen is zo goed!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Volgen wilt U rijk belonen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met het eeuwig, zalig goed.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volgen is straks bij U wonen,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U te volgen is zo goed!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1600" i="1" dirty="0">
                <a:latin typeface="Calibri" panose="020F0502020204030204" pitchFamily="34" charset="0"/>
                <a:cs typeface="Calibri" panose="020F0502020204030204" pitchFamily="34" charset="0"/>
              </a:rPr>
              <a:t>J. Van Amstel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4847771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III.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Herder en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Petrus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07504" y="1059582"/>
            <a:ext cx="936104" cy="3960440"/>
          </a:xfrm>
          <a:prstGeom prst="rect">
            <a:avLst/>
          </a:prstGeom>
        </p:spPr>
        <p:txBody>
          <a:bodyPr vert="vert270"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20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Zingen</a:t>
            </a:r>
            <a:r>
              <a:rPr lang="nl-N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nl-N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zij de glorie</a:t>
            </a:r>
            <a:endParaRPr lang="nl-NL" sz="20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367644" y="1635646"/>
            <a:ext cx="64087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U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zij de glorie, opgestane Heer!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U zij de victorie, nu en immermeer.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Uit een blinkend stromen 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daald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’ een engel af,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Heeft de steen genomen </a:t>
            </a:r>
            <a:endParaRPr lang="nl-N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van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’t verwonnen graf.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U zij de glorie, opgestane Heer!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U zij de victorie, nu en immermeer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9378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III.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Herder en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Petrus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07504" y="1059582"/>
            <a:ext cx="936104" cy="3960440"/>
          </a:xfrm>
          <a:prstGeom prst="rect">
            <a:avLst/>
          </a:prstGeom>
        </p:spPr>
        <p:txBody>
          <a:bodyPr vert="vert270"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20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Zingen</a:t>
            </a:r>
            <a:r>
              <a:rPr lang="nl-N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nl-N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zij de glorie</a:t>
            </a:r>
            <a:endParaRPr lang="nl-NL" sz="20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583668" y="1516308"/>
            <a:ext cx="59766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. Ziet Hem verschijnen, Jezus onze Heer!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Hij brengt al de zijnen in zijn armen weer.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Weest dan volk des Heren, </a:t>
            </a:r>
            <a:endParaRPr lang="nl-N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blijd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’ en welgezind,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en zegt </a:t>
            </a:r>
            <a:r>
              <a:rPr lang="nl-N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telkenkere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endParaRPr lang="nl-N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Christus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overwint!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U zij de glorie, opgestane Heer!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U zij de victorie, nu en immermeer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7645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III.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Herder en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Petrus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07504" y="1059582"/>
            <a:ext cx="936104" cy="3960440"/>
          </a:xfrm>
          <a:prstGeom prst="rect">
            <a:avLst/>
          </a:prstGeom>
        </p:spPr>
        <p:txBody>
          <a:bodyPr vert="vert270"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20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Zingen</a:t>
            </a:r>
            <a:r>
              <a:rPr lang="nl-N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nl-N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zij de glorie</a:t>
            </a:r>
            <a:endParaRPr lang="nl-NL" sz="20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619672" y="1516308"/>
            <a:ext cx="59766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3. Zou ik nog vrezen, nu Hij eeuwig leeft,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die mij heeft genezen, die mij vrede geeft?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In zijn </a:t>
            </a:r>
            <a:r>
              <a:rPr lang="nl-N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godd’lijk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wezen </a:t>
            </a:r>
            <a:endParaRPr lang="nl-N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mijn glorie groot,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Niets heb ik te vrezen </a:t>
            </a:r>
            <a:endParaRPr lang="nl-N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leven en dood.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U zij de glorie, opgestane Heer!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U zij de victorie, nu en immermeer.</a:t>
            </a:r>
          </a:p>
        </p:txBody>
      </p:sp>
    </p:spTree>
    <p:extLst>
      <p:ext uri="{BB962C8B-B14F-4D97-AF65-F5344CB8AC3E}">
        <p14:creationId xmlns:p14="http://schemas.microsoft.com/office/powerpoint/2010/main" val="3366625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ko-K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Gedicht: Voetwassing (1)</a:t>
            </a:r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619672" y="699542"/>
            <a:ext cx="7272808" cy="417646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Daar staat de kruik. Maar ik? Tóch loop ik door.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Zou ik mijn broeders voeten moeten wassen?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Ik kijk wel uit. Daar zal ik echt voor passen.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Een ander mag, ik sta te hoog daarvoor.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Ik zoek mijn plek, maar maak me alweer dik.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Johannes heeft toch niet die plaats al ingenomen?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Er zal toch geen onenigheid van komen?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Het spreekt vanzelf: naast Jezus, daar hoor ík.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>
              <a:spcBef>
                <a:spcPts val="0"/>
              </a:spcBef>
            </a:pP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96138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ko-K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Gedicht: Voetwassing (1)</a:t>
            </a:r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619672" y="699542"/>
            <a:ext cx="6624736" cy="417646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We liggen aan, de rust is weer een feit.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De Meester laat ons iets belangrijks weten.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‘Het is mijn diepe wens dit Pascha nog te eten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met jullie allemaal, voordat Ik lijd.’ </a:t>
            </a:r>
            <a:endParaRPr lang="nl-N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Dan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staat Hij op. Waar gaat Hij nu naartoe?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Ik zie Hem naar de kruik met water lopen.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Zijn kleed uitdoen, de linnen doek om knopen.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Alsof Hij zeggen wil: Zien jullie wat Ik doe?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13776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ko-K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Gedicht: Voetwassing (1)</a:t>
            </a:r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619672" y="699542"/>
            <a:ext cx="6624736" cy="417646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De boosheid komt al heel gauw in mij op.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Gaat Hij, de Meester, slavenwerk verrichten?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Maar dát kan Hij Zichzelf toch niet verplichten?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Dat gaat te ver. De wereld op zijn kop!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Hij is nu vlak bij mij. Het gaat al snel.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‘Kom Petrus, geef Mij nu je vuile voeten.’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Ik weiger. Het had andersom gemoeten.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‘Nu snap je het nog niet, maar later wel.’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29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ko-K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Gedicht: Voetwassing (1)</a:t>
            </a:r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547664" y="699542"/>
            <a:ext cx="7488832" cy="417646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Toch houd ik vol: ‘U wast mijn voeten niet!‘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‘Als Ik niet was, hebben wij niets te delen’, zegt Jezus nu.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Met Hem valt niet te spelen.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Ik heb te doen wat Jezus mij gebiedt…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‘Dan niet alleen mijn voeten, ook mijn hoofd.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En reinig dan ook allebei mijn handen.‘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‘Dat hoeft niet.’ En ik voel Zijn liefde branden.</a:t>
            </a:r>
          </a:p>
          <a:p>
            <a:pPr>
              <a:spcBef>
                <a:spcPts val="0"/>
              </a:spcBef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‘Je bent al rein, je hebt Mijn woord geloofd.’....</a:t>
            </a:r>
          </a:p>
        </p:txBody>
      </p:sp>
    </p:spTree>
    <p:extLst>
      <p:ext uri="{BB962C8B-B14F-4D97-AF65-F5344CB8AC3E}">
        <p14:creationId xmlns:p14="http://schemas.microsoft.com/office/powerpoint/2010/main" val="1479066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1914</Words>
  <Application>Microsoft Office PowerPoint</Application>
  <PresentationFormat>Diavoorstelling (16:9)</PresentationFormat>
  <Paragraphs>383</Paragraphs>
  <Slides>54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54</vt:i4>
      </vt:variant>
    </vt:vector>
  </HeadingPairs>
  <TitlesOfParts>
    <vt:vector size="59" baseType="lpstr">
      <vt:lpstr>맑은 고딕</vt:lpstr>
      <vt:lpstr>Arial</vt:lpstr>
      <vt:lpstr>Calibri</vt:lpstr>
      <vt:lpstr>Office Theme</vt:lpstr>
      <vt:lpstr>Custom Design</vt:lpstr>
      <vt:lpstr>PowerPoint-presentatie</vt:lpstr>
      <vt:lpstr> I. De lijdende Heiland en Petrus</vt:lpstr>
      <vt:lpstr>Zingen: Schriftberijming 24 vers 1,4,5 (melodie Psalm 134) </vt:lpstr>
      <vt:lpstr>Zingen: Schriftberijming 24 vers 1,4,5 (melodie Psalm 134) </vt:lpstr>
      <vt:lpstr> I. De lijdende Heiland en Petrus</vt:lpstr>
      <vt:lpstr>Gedicht: Voetwassing (1)</vt:lpstr>
      <vt:lpstr>Gedicht: Voetwassing (1)</vt:lpstr>
      <vt:lpstr>Gedicht: Voetwassing (1)</vt:lpstr>
      <vt:lpstr>Gedicht: Voetwassing (1)</vt:lpstr>
      <vt:lpstr> I. De lijdende Heiland en Petrus</vt:lpstr>
      <vt:lpstr> I. De lijdende Heiland en Petrus</vt:lpstr>
      <vt:lpstr> I. De lijdende Heiland en Petrus</vt:lpstr>
      <vt:lpstr> I. De lijdende Heiland en Petrus</vt:lpstr>
      <vt:lpstr> I. De lijdende Heiland en Petrus</vt:lpstr>
      <vt:lpstr> I. De lijdende Heiland en Petrus</vt:lpstr>
      <vt:lpstr>Gedicht: Voetwassing (2)</vt:lpstr>
      <vt:lpstr>Gedicht: Voetwassing (2)</vt:lpstr>
      <vt:lpstr>Gedicht: Voetwassing (2)</vt:lpstr>
      <vt:lpstr> I. De lijdende Heiland en Petrus</vt:lpstr>
      <vt:lpstr>Gedicht: Achtergebleven</vt:lpstr>
      <vt:lpstr> I. De lijdende Heiland en Petrus</vt:lpstr>
      <vt:lpstr> I. De lijdende Heiland en Petrus</vt:lpstr>
      <vt:lpstr> I. De lijdende Heiland en Petrus</vt:lpstr>
      <vt:lpstr> I. De lijdende Heiland en Petrus</vt:lpstr>
      <vt:lpstr> I. De lijdende Heiland en Petrus</vt:lpstr>
      <vt:lpstr> I. De lijdende Heiland en Petrus</vt:lpstr>
      <vt:lpstr>PowerPoint-presentatie</vt:lpstr>
      <vt:lpstr>Gedicht:</vt:lpstr>
      <vt:lpstr> II. De Opgestane en Petrus</vt:lpstr>
      <vt:lpstr> II. De Opgestane en Petrus</vt:lpstr>
      <vt:lpstr> II. De Opgestane en Petrus</vt:lpstr>
      <vt:lpstr> II. De Opgestane en Petrus</vt:lpstr>
      <vt:lpstr> II. De Opgestane en Petrus</vt:lpstr>
      <vt:lpstr> II. De Opgestane en Petrus</vt:lpstr>
      <vt:lpstr> II. De Opgestane en Petrus</vt:lpstr>
      <vt:lpstr> II. De Opgestane en Petrus</vt:lpstr>
      <vt:lpstr> II. De Opgestane en Petrus</vt:lpstr>
      <vt:lpstr>Gedicht: Paaslied (Jaap Zijlstra)</vt:lpstr>
      <vt:lpstr>Gedicht: Paaslied (Jaap Zijlstra)</vt:lpstr>
      <vt:lpstr> II. De Opgestane en Petrus</vt:lpstr>
      <vt:lpstr> II. De Opgestane en Petrus</vt:lpstr>
      <vt:lpstr> III. De Herder en Petrus</vt:lpstr>
      <vt:lpstr> III. De Herder en Petrus</vt:lpstr>
      <vt:lpstr> III. De Herder en Petrus</vt:lpstr>
      <vt:lpstr> III. De Herder en Petrus</vt:lpstr>
      <vt:lpstr> III. De Herder en Petrus</vt:lpstr>
      <vt:lpstr>Gedicht: Uw getuige </vt:lpstr>
      <vt:lpstr> III. De Herder en Petrus</vt:lpstr>
      <vt:lpstr> III. De Herder en Petrus</vt:lpstr>
      <vt:lpstr>Gedicht: Volgen</vt:lpstr>
      <vt:lpstr>Gedicht: Volgen</vt:lpstr>
      <vt:lpstr> III. De Herder en Petrus</vt:lpstr>
      <vt:lpstr> III. De Herder en Petrus</vt:lpstr>
      <vt:lpstr> III. De Herder en Petrus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Theresa den Hartog</cp:lastModifiedBy>
  <cp:revision>34</cp:revision>
  <dcterms:created xsi:type="dcterms:W3CDTF">2014-04-01T16:27:38Z</dcterms:created>
  <dcterms:modified xsi:type="dcterms:W3CDTF">2022-03-07T15:46:08Z</dcterms:modified>
</cp:coreProperties>
</file>