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8" r:id="rId3"/>
    <p:sldId id="259" r:id="rId4"/>
    <p:sldId id="260" r:id="rId5"/>
    <p:sldId id="261" r:id="rId6"/>
    <p:sldId id="279" r:id="rId7"/>
    <p:sldId id="265" r:id="rId8"/>
    <p:sldId id="262" r:id="rId9"/>
    <p:sldId id="266" r:id="rId10"/>
    <p:sldId id="267" r:id="rId11"/>
    <p:sldId id="268" r:id="rId12"/>
    <p:sldId id="269" r:id="rId13"/>
    <p:sldId id="270" r:id="rId14"/>
    <p:sldId id="271" r:id="rId15"/>
    <p:sldId id="263" r:id="rId16"/>
    <p:sldId id="272" r:id="rId17"/>
    <p:sldId id="273" r:id="rId18"/>
    <p:sldId id="274" r:id="rId19"/>
    <p:sldId id="275" r:id="rId20"/>
    <p:sldId id="276" r:id="rId21"/>
    <p:sldId id="277" r:id="rId22"/>
    <p:sldId id="278" r:id="rId23"/>
    <p:sldId id="264"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9EC71-9E73-47AA-904B-400527CE3405}" v="7" dt="2020-09-25T15:33:24.76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CJ - Geertje" userId="e10015ea-c155-4f1b-b2e2-ac9a17ea7686" providerId="ADAL" clId="{67E9EC71-9E73-47AA-904B-400527CE3405}"/>
    <pc:docChg chg="undo custSel addSld delSld modSld sldOrd">
      <pc:chgData name="LCJ - Geertje" userId="e10015ea-c155-4f1b-b2e2-ac9a17ea7686" providerId="ADAL" clId="{67E9EC71-9E73-47AA-904B-400527CE3405}" dt="2020-09-25T15:42:37.199" v="2365" actId="47"/>
      <pc:docMkLst>
        <pc:docMk/>
      </pc:docMkLst>
      <pc:sldChg chg="del">
        <pc:chgData name="LCJ - Geertje" userId="e10015ea-c155-4f1b-b2e2-ac9a17ea7686" providerId="ADAL" clId="{67E9EC71-9E73-47AA-904B-400527CE3405}" dt="2020-09-25T15:42:37.199" v="2365" actId="47"/>
        <pc:sldMkLst>
          <pc:docMk/>
          <pc:sldMk cId="2643499493" sldId="257"/>
        </pc:sldMkLst>
      </pc:sldChg>
      <pc:sldChg chg="modSp mod">
        <pc:chgData name="LCJ - Geertje" userId="e10015ea-c155-4f1b-b2e2-ac9a17ea7686" providerId="ADAL" clId="{67E9EC71-9E73-47AA-904B-400527CE3405}" dt="2020-09-25T13:39:48.016" v="137" actId="6549"/>
        <pc:sldMkLst>
          <pc:docMk/>
          <pc:sldMk cId="1186913792" sldId="262"/>
        </pc:sldMkLst>
        <pc:spChg chg="mod">
          <ac:chgData name="LCJ - Geertje" userId="e10015ea-c155-4f1b-b2e2-ac9a17ea7686" providerId="ADAL" clId="{67E9EC71-9E73-47AA-904B-400527CE3405}" dt="2020-09-25T13:39:48.016" v="137" actId="6549"/>
          <ac:spMkLst>
            <pc:docMk/>
            <pc:sldMk cId="1186913792" sldId="262"/>
            <ac:spMk id="2" creationId="{3C97F618-8DC7-4E6A-BD5A-40181991ADE6}"/>
          </ac:spMkLst>
        </pc:spChg>
        <pc:spChg chg="mod">
          <ac:chgData name="LCJ - Geertje" userId="e10015ea-c155-4f1b-b2e2-ac9a17ea7686" providerId="ADAL" clId="{67E9EC71-9E73-47AA-904B-400527CE3405}" dt="2020-09-25T13:38:48.094" v="63" actId="20577"/>
          <ac:spMkLst>
            <pc:docMk/>
            <pc:sldMk cId="1186913792" sldId="262"/>
            <ac:spMk id="3" creationId="{FD545D25-7D9E-414B-B8B7-8B6BC61D791E}"/>
          </ac:spMkLst>
        </pc:spChg>
      </pc:sldChg>
      <pc:sldChg chg="addSp delSp modSp mod">
        <pc:chgData name="LCJ - Geertje" userId="e10015ea-c155-4f1b-b2e2-ac9a17ea7686" providerId="ADAL" clId="{67E9EC71-9E73-47AA-904B-400527CE3405}" dt="2020-09-25T13:47:01.235" v="573" actId="115"/>
        <pc:sldMkLst>
          <pc:docMk/>
          <pc:sldMk cId="360806771" sldId="263"/>
        </pc:sldMkLst>
        <pc:spChg chg="mod">
          <ac:chgData name="LCJ - Geertje" userId="e10015ea-c155-4f1b-b2e2-ac9a17ea7686" providerId="ADAL" clId="{67E9EC71-9E73-47AA-904B-400527CE3405}" dt="2020-09-25T13:46:51.202" v="572" actId="20577"/>
          <ac:spMkLst>
            <pc:docMk/>
            <pc:sldMk cId="360806771" sldId="263"/>
            <ac:spMk id="2" creationId="{3C97F618-8DC7-4E6A-BD5A-40181991ADE6}"/>
          </ac:spMkLst>
        </pc:spChg>
        <pc:spChg chg="mod">
          <ac:chgData name="LCJ - Geertje" userId="e10015ea-c155-4f1b-b2e2-ac9a17ea7686" providerId="ADAL" clId="{67E9EC71-9E73-47AA-904B-400527CE3405}" dt="2020-09-25T13:47:01.235" v="573" actId="115"/>
          <ac:spMkLst>
            <pc:docMk/>
            <pc:sldMk cId="360806771" sldId="263"/>
            <ac:spMk id="3" creationId="{FD545D25-7D9E-414B-B8B7-8B6BC61D791E}"/>
          </ac:spMkLst>
        </pc:spChg>
        <pc:graphicFrameChg chg="add del mod">
          <ac:chgData name="LCJ - Geertje" userId="e10015ea-c155-4f1b-b2e2-ac9a17ea7686" providerId="ADAL" clId="{67E9EC71-9E73-47AA-904B-400527CE3405}" dt="2020-09-25T13:46:41.261" v="569" actId="21"/>
          <ac:graphicFrameMkLst>
            <pc:docMk/>
            <pc:sldMk cId="360806771" sldId="263"/>
            <ac:graphicFrameMk id="5" creationId="{B45C4EC9-176D-4C7D-8060-C8F485E69D26}"/>
          </ac:graphicFrameMkLst>
        </pc:graphicFrameChg>
      </pc:sldChg>
      <pc:sldChg chg="modSp mod ord">
        <pc:chgData name="LCJ - Geertje" userId="e10015ea-c155-4f1b-b2e2-ac9a17ea7686" providerId="ADAL" clId="{67E9EC71-9E73-47AA-904B-400527CE3405}" dt="2020-09-25T13:52:06.590" v="860" actId="20577"/>
        <pc:sldMkLst>
          <pc:docMk/>
          <pc:sldMk cId="2558577347" sldId="264"/>
        </pc:sldMkLst>
        <pc:spChg chg="mod">
          <ac:chgData name="LCJ - Geertje" userId="e10015ea-c155-4f1b-b2e2-ac9a17ea7686" providerId="ADAL" clId="{67E9EC71-9E73-47AA-904B-400527CE3405}" dt="2020-09-25T13:52:06.590" v="860" actId="20577"/>
          <ac:spMkLst>
            <pc:docMk/>
            <pc:sldMk cId="2558577347" sldId="264"/>
            <ac:spMk id="3" creationId="{FD545D25-7D9E-414B-B8B7-8B6BC61D791E}"/>
          </ac:spMkLst>
        </pc:spChg>
      </pc:sldChg>
      <pc:sldChg chg="modSp mod">
        <pc:chgData name="LCJ - Geertje" userId="e10015ea-c155-4f1b-b2e2-ac9a17ea7686" providerId="ADAL" clId="{67E9EC71-9E73-47AA-904B-400527CE3405}" dt="2020-09-25T13:38:20.116" v="43" actId="20577"/>
        <pc:sldMkLst>
          <pc:docMk/>
          <pc:sldMk cId="3896735916" sldId="265"/>
        </pc:sldMkLst>
        <pc:spChg chg="mod">
          <ac:chgData name="LCJ - Geertje" userId="e10015ea-c155-4f1b-b2e2-ac9a17ea7686" providerId="ADAL" clId="{67E9EC71-9E73-47AA-904B-400527CE3405}" dt="2020-09-25T13:38:20.116" v="43" actId="20577"/>
          <ac:spMkLst>
            <pc:docMk/>
            <pc:sldMk cId="3896735916" sldId="265"/>
            <ac:spMk id="2" creationId="{3C97F618-8DC7-4E6A-BD5A-40181991ADE6}"/>
          </ac:spMkLst>
        </pc:spChg>
        <pc:spChg chg="mod">
          <ac:chgData name="LCJ - Geertje" userId="e10015ea-c155-4f1b-b2e2-ac9a17ea7686" providerId="ADAL" clId="{67E9EC71-9E73-47AA-904B-400527CE3405}" dt="2020-09-25T13:38:09.392" v="36" actId="20577"/>
          <ac:spMkLst>
            <pc:docMk/>
            <pc:sldMk cId="3896735916" sldId="265"/>
            <ac:spMk id="3" creationId="{FD545D25-7D9E-414B-B8B7-8B6BC61D791E}"/>
          </ac:spMkLst>
        </pc:spChg>
      </pc:sldChg>
      <pc:sldChg chg="modSp add mod">
        <pc:chgData name="LCJ - Geertje" userId="e10015ea-c155-4f1b-b2e2-ac9a17ea7686" providerId="ADAL" clId="{67E9EC71-9E73-47AA-904B-400527CE3405}" dt="2020-09-25T13:41:47.148" v="227" actId="6549"/>
        <pc:sldMkLst>
          <pc:docMk/>
          <pc:sldMk cId="3703254785" sldId="266"/>
        </pc:sldMkLst>
        <pc:spChg chg="mod">
          <ac:chgData name="LCJ - Geertje" userId="e10015ea-c155-4f1b-b2e2-ac9a17ea7686" providerId="ADAL" clId="{67E9EC71-9E73-47AA-904B-400527CE3405}" dt="2020-09-25T13:41:47.148" v="227" actId="6549"/>
          <ac:spMkLst>
            <pc:docMk/>
            <pc:sldMk cId="3703254785" sldId="266"/>
            <ac:spMk id="2" creationId="{3C97F618-8DC7-4E6A-BD5A-40181991ADE6}"/>
          </ac:spMkLst>
        </pc:spChg>
        <pc:spChg chg="mod">
          <ac:chgData name="LCJ - Geertje" userId="e10015ea-c155-4f1b-b2e2-ac9a17ea7686" providerId="ADAL" clId="{67E9EC71-9E73-47AA-904B-400527CE3405}" dt="2020-09-25T13:40:05.504" v="139" actId="20577"/>
          <ac:spMkLst>
            <pc:docMk/>
            <pc:sldMk cId="3703254785" sldId="266"/>
            <ac:spMk id="3" creationId="{FD545D25-7D9E-414B-B8B7-8B6BC61D791E}"/>
          </ac:spMkLst>
        </pc:spChg>
      </pc:sldChg>
      <pc:sldChg chg="modSp add mod ord">
        <pc:chgData name="LCJ - Geertje" userId="e10015ea-c155-4f1b-b2e2-ac9a17ea7686" providerId="ADAL" clId="{67E9EC71-9E73-47AA-904B-400527CE3405}" dt="2020-09-25T13:42:14.250" v="238" actId="20577"/>
        <pc:sldMkLst>
          <pc:docMk/>
          <pc:sldMk cId="806776161" sldId="267"/>
        </pc:sldMkLst>
        <pc:spChg chg="mod">
          <ac:chgData name="LCJ - Geertje" userId="e10015ea-c155-4f1b-b2e2-ac9a17ea7686" providerId="ADAL" clId="{67E9EC71-9E73-47AA-904B-400527CE3405}" dt="2020-09-25T13:42:14.250" v="238" actId="20577"/>
          <ac:spMkLst>
            <pc:docMk/>
            <pc:sldMk cId="806776161" sldId="267"/>
            <ac:spMk id="2" creationId="{3C97F618-8DC7-4E6A-BD5A-40181991ADE6}"/>
          </ac:spMkLst>
        </pc:spChg>
      </pc:sldChg>
      <pc:sldChg chg="modSp add mod ord">
        <pc:chgData name="LCJ - Geertje" userId="e10015ea-c155-4f1b-b2e2-ac9a17ea7686" providerId="ADAL" clId="{67E9EC71-9E73-47AA-904B-400527CE3405}" dt="2020-09-25T13:43:29.920" v="280" actId="20577"/>
        <pc:sldMkLst>
          <pc:docMk/>
          <pc:sldMk cId="987762239" sldId="268"/>
        </pc:sldMkLst>
        <pc:spChg chg="mod">
          <ac:chgData name="LCJ - Geertje" userId="e10015ea-c155-4f1b-b2e2-ac9a17ea7686" providerId="ADAL" clId="{67E9EC71-9E73-47AA-904B-400527CE3405}" dt="2020-09-25T13:43:29.920" v="280" actId="20577"/>
          <ac:spMkLst>
            <pc:docMk/>
            <pc:sldMk cId="987762239" sldId="268"/>
            <ac:spMk id="2" creationId="{3C97F618-8DC7-4E6A-BD5A-40181991ADE6}"/>
          </ac:spMkLst>
        </pc:spChg>
        <pc:spChg chg="mod">
          <ac:chgData name="LCJ - Geertje" userId="e10015ea-c155-4f1b-b2e2-ac9a17ea7686" providerId="ADAL" clId="{67E9EC71-9E73-47AA-904B-400527CE3405}" dt="2020-09-25T13:43:15.374" v="264" actId="403"/>
          <ac:spMkLst>
            <pc:docMk/>
            <pc:sldMk cId="987762239" sldId="268"/>
            <ac:spMk id="3" creationId="{FD545D25-7D9E-414B-B8B7-8B6BC61D791E}"/>
          </ac:spMkLst>
        </pc:spChg>
      </pc:sldChg>
      <pc:sldChg chg="modSp add mod">
        <pc:chgData name="LCJ - Geertje" userId="e10015ea-c155-4f1b-b2e2-ac9a17ea7686" providerId="ADAL" clId="{67E9EC71-9E73-47AA-904B-400527CE3405}" dt="2020-09-25T13:43:53.804" v="283" actId="6549"/>
        <pc:sldMkLst>
          <pc:docMk/>
          <pc:sldMk cId="1973203971" sldId="269"/>
        </pc:sldMkLst>
        <pc:spChg chg="mod">
          <ac:chgData name="LCJ - Geertje" userId="e10015ea-c155-4f1b-b2e2-ac9a17ea7686" providerId="ADAL" clId="{67E9EC71-9E73-47AA-904B-400527CE3405}" dt="2020-09-25T13:43:53.804" v="283" actId="6549"/>
          <ac:spMkLst>
            <pc:docMk/>
            <pc:sldMk cId="1973203971" sldId="269"/>
            <ac:spMk id="2" creationId="{3C97F618-8DC7-4E6A-BD5A-40181991ADE6}"/>
          </ac:spMkLst>
        </pc:spChg>
        <pc:spChg chg="mod">
          <ac:chgData name="LCJ - Geertje" userId="e10015ea-c155-4f1b-b2e2-ac9a17ea7686" providerId="ADAL" clId="{67E9EC71-9E73-47AA-904B-400527CE3405}" dt="2020-09-25T13:43:50.221" v="282"/>
          <ac:spMkLst>
            <pc:docMk/>
            <pc:sldMk cId="1973203971" sldId="269"/>
            <ac:spMk id="3" creationId="{FD545D25-7D9E-414B-B8B7-8B6BC61D791E}"/>
          </ac:spMkLst>
        </pc:spChg>
      </pc:sldChg>
      <pc:sldChg chg="modSp add mod">
        <pc:chgData name="LCJ - Geertje" userId="e10015ea-c155-4f1b-b2e2-ac9a17ea7686" providerId="ADAL" clId="{67E9EC71-9E73-47AA-904B-400527CE3405}" dt="2020-09-25T13:44:10.057" v="285"/>
        <pc:sldMkLst>
          <pc:docMk/>
          <pc:sldMk cId="2698023760" sldId="270"/>
        </pc:sldMkLst>
        <pc:spChg chg="mod">
          <ac:chgData name="LCJ - Geertje" userId="e10015ea-c155-4f1b-b2e2-ac9a17ea7686" providerId="ADAL" clId="{67E9EC71-9E73-47AA-904B-400527CE3405}" dt="2020-09-25T13:44:10.057" v="285"/>
          <ac:spMkLst>
            <pc:docMk/>
            <pc:sldMk cId="2698023760" sldId="270"/>
            <ac:spMk id="3" creationId="{FD545D25-7D9E-414B-B8B7-8B6BC61D791E}"/>
          </ac:spMkLst>
        </pc:spChg>
      </pc:sldChg>
      <pc:sldChg chg="modSp add mod ord">
        <pc:chgData name="LCJ - Geertje" userId="e10015ea-c155-4f1b-b2e2-ac9a17ea7686" providerId="ADAL" clId="{67E9EC71-9E73-47AA-904B-400527CE3405}" dt="2020-09-25T13:44:54.393" v="325" actId="20577"/>
        <pc:sldMkLst>
          <pc:docMk/>
          <pc:sldMk cId="12314440" sldId="271"/>
        </pc:sldMkLst>
        <pc:spChg chg="mod">
          <ac:chgData name="LCJ - Geertje" userId="e10015ea-c155-4f1b-b2e2-ac9a17ea7686" providerId="ADAL" clId="{67E9EC71-9E73-47AA-904B-400527CE3405}" dt="2020-09-25T13:44:54.393" v="325" actId="20577"/>
          <ac:spMkLst>
            <pc:docMk/>
            <pc:sldMk cId="12314440" sldId="271"/>
            <ac:spMk id="2" creationId="{3C97F618-8DC7-4E6A-BD5A-40181991ADE6}"/>
          </ac:spMkLst>
        </pc:spChg>
      </pc:sldChg>
      <pc:sldChg chg="addSp delSp modSp add mod">
        <pc:chgData name="LCJ - Geertje" userId="e10015ea-c155-4f1b-b2e2-ac9a17ea7686" providerId="ADAL" clId="{67E9EC71-9E73-47AA-904B-400527CE3405}" dt="2020-09-25T13:53:21.743" v="890" actId="115"/>
        <pc:sldMkLst>
          <pc:docMk/>
          <pc:sldMk cId="707244692" sldId="272"/>
        </pc:sldMkLst>
        <pc:spChg chg="mod">
          <ac:chgData name="LCJ - Geertje" userId="e10015ea-c155-4f1b-b2e2-ac9a17ea7686" providerId="ADAL" clId="{67E9EC71-9E73-47AA-904B-400527CE3405}" dt="2020-09-25T13:48:21.027" v="776" actId="20577"/>
          <ac:spMkLst>
            <pc:docMk/>
            <pc:sldMk cId="707244692" sldId="272"/>
            <ac:spMk id="2" creationId="{3C97F618-8DC7-4E6A-BD5A-40181991ADE6}"/>
          </ac:spMkLst>
        </pc:spChg>
        <pc:spChg chg="mod">
          <ac:chgData name="LCJ - Geertje" userId="e10015ea-c155-4f1b-b2e2-ac9a17ea7686" providerId="ADAL" clId="{67E9EC71-9E73-47AA-904B-400527CE3405}" dt="2020-09-25T13:53:21.743" v="890" actId="115"/>
          <ac:spMkLst>
            <pc:docMk/>
            <pc:sldMk cId="707244692" sldId="272"/>
            <ac:spMk id="3" creationId="{FD545D25-7D9E-414B-B8B7-8B6BC61D791E}"/>
          </ac:spMkLst>
        </pc:spChg>
        <pc:graphicFrameChg chg="add del mod">
          <ac:chgData name="LCJ - Geertje" userId="e10015ea-c155-4f1b-b2e2-ac9a17ea7686" providerId="ADAL" clId="{67E9EC71-9E73-47AA-904B-400527CE3405}" dt="2020-09-25T13:48:05.053" v="774" actId="21"/>
          <ac:graphicFrameMkLst>
            <pc:docMk/>
            <pc:sldMk cId="707244692" sldId="272"/>
            <ac:graphicFrameMk id="5" creationId="{D3995FA0-8991-40C7-AC0E-FD1CADCFC93E}"/>
          </ac:graphicFrameMkLst>
        </pc:graphicFrameChg>
      </pc:sldChg>
      <pc:sldChg chg="modSp add mod ord">
        <pc:chgData name="LCJ - Geertje" userId="e10015ea-c155-4f1b-b2e2-ac9a17ea7686" providerId="ADAL" clId="{67E9EC71-9E73-47AA-904B-400527CE3405}" dt="2020-09-25T13:48:54.061" v="791" actId="20577"/>
        <pc:sldMkLst>
          <pc:docMk/>
          <pc:sldMk cId="1933686417" sldId="273"/>
        </pc:sldMkLst>
        <pc:spChg chg="mod">
          <ac:chgData name="LCJ - Geertje" userId="e10015ea-c155-4f1b-b2e2-ac9a17ea7686" providerId="ADAL" clId="{67E9EC71-9E73-47AA-904B-400527CE3405}" dt="2020-09-25T13:48:54.061" v="791" actId="20577"/>
          <ac:spMkLst>
            <pc:docMk/>
            <pc:sldMk cId="1933686417" sldId="273"/>
            <ac:spMk id="2" creationId="{3C97F618-8DC7-4E6A-BD5A-40181991ADE6}"/>
          </ac:spMkLst>
        </pc:spChg>
      </pc:sldChg>
      <pc:sldChg chg="modSp add mod ord">
        <pc:chgData name="LCJ - Geertje" userId="e10015ea-c155-4f1b-b2e2-ac9a17ea7686" providerId="ADAL" clId="{67E9EC71-9E73-47AA-904B-400527CE3405}" dt="2020-09-25T13:49:58.855" v="826" actId="20577"/>
        <pc:sldMkLst>
          <pc:docMk/>
          <pc:sldMk cId="4074925997" sldId="274"/>
        </pc:sldMkLst>
        <pc:spChg chg="mod">
          <ac:chgData name="LCJ - Geertje" userId="e10015ea-c155-4f1b-b2e2-ac9a17ea7686" providerId="ADAL" clId="{67E9EC71-9E73-47AA-904B-400527CE3405}" dt="2020-09-25T13:49:48.320" v="824"/>
          <ac:spMkLst>
            <pc:docMk/>
            <pc:sldMk cId="4074925997" sldId="274"/>
            <ac:spMk id="2" creationId="{3C97F618-8DC7-4E6A-BD5A-40181991ADE6}"/>
          </ac:spMkLst>
        </pc:spChg>
        <pc:spChg chg="mod">
          <ac:chgData name="LCJ - Geertje" userId="e10015ea-c155-4f1b-b2e2-ac9a17ea7686" providerId="ADAL" clId="{67E9EC71-9E73-47AA-904B-400527CE3405}" dt="2020-09-25T13:49:58.855" v="826" actId="20577"/>
          <ac:spMkLst>
            <pc:docMk/>
            <pc:sldMk cId="4074925997" sldId="274"/>
            <ac:spMk id="3" creationId="{FD545D25-7D9E-414B-B8B7-8B6BC61D791E}"/>
          </ac:spMkLst>
        </pc:spChg>
      </pc:sldChg>
      <pc:sldChg chg="modSp add mod">
        <pc:chgData name="LCJ - Geertje" userId="e10015ea-c155-4f1b-b2e2-ac9a17ea7686" providerId="ADAL" clId="{67E9EC71-9E73-47AA-904B-400527CE3405}" dt="2020-09-25T13:50:17.681" v="831" actId="27636"/>
        <pc:sldMkLst>
          <pc:docMk/>
          <pc:sldMk cId="2570729108" sldId="275"/>
        </pc:sldMkLst>
        <pc:spChg chg="mod">
          <ac:chgData name="LCJ - Geertje" userId="e10015ea-c155-4f1b-b2e2-ac9a17ea7686" providerId="ADAL" clId="{67E9EC71-9E73-47AA-904B-400527CE3405}" dt="2020-09-25T13:50:17.681" v="831" actId="27636"/>
          <ac:spMkLst>
            <pc:docMk/>
            <pc:sldMk cId="2570729108" sldId="275"/>
            <ac:spMk id="2" creationId="{3C97F618-8DC7-4E6A-BD5A-40181991ADE6}"/>
          </ac:spMkLst>
        </pc:spChg>
        <pc:spChg chg="mod">
          <ac:chgData name="LCJ - Geertje" userId="e10015ea-c155-4f1b-b2e2-ac9a17ea7686" providerId="ADAL" clId="{67E9EC71-9E73-47AA-904B-400527CE3405}" dt="2020-09-25T13:50:14.084" v="829" actId="27636"/>
          <ac:spMkLst>
            <pc:docMk/>
            <pc:sldMk cId="2570729108" sldId="275"/>
            <ac:spMk id="3" creationId="{FD545D25-7D9E-414B-B8B7-8B6BC61D791E}"/>
          </ac:spMkLst>
        </pc:spChg>
      </pc:sldChg>
      <pc:sldChg chg="modSp add mod">
        <pc:chgData name="LCJ - Geertje" userId="e10015ea-c155-4f1b-b2e2-ac9a17ea7686" providerId="ADAL" clId="{67E9EC71-9E73-47AA-904B-400527CE3405}" dt="2020-09-25T13:50:33.272" v="834" actId="27636"/>
        <pc:sldMkLst>
          <pc:docMk/>
          <pc:sldMk cId="4200171256" sldId="276"/>
        </pc:sldMkLst>
        <pc:spChg chg="mod">
          <ac:chgData name="LCJ - Geertje" userId="e10015ea-c155-4f1b-b2e2-ac9a17ea7686" providerId="ADAL" clId="{67E9EC71-9E73-47AA-904B-400527CE3405}" dt="2020-09-25T13:50:33.272" v="834" actId="27636"/>
          <ac:spMkLst>
            <pc:docMk/>
            <pc:sldMk cId="4200171256" sldId="276"/>
            <ac:spMk id="3" creationId="{FD545D25-7D9E-414B-B8B7-8B6BC61D791E}"/>
          </ac:spMkLst>
        </pc:spChg>
      </pc:sldChg>
      <pc:sldChg chg="modSp add mod">
        <pc:chgData name="LCJ - Geertje" userId="e10015ea-c155-4f1b-b2e2-ac9a17ea7686" providerId="ADAL" clId="{67E9EC71-9E73-47AA-904B-400527CE3405}" dt="2020-09-25T13:50:53.355" v="837" actId="27636"/>
        <pc:sldMkLst>
          <pc:docMk/>
          <pc:sldMk cId="875096239" sldId="277"/>
        </pc:sldMkLst>
        <pc:spChg chg="mod">
          <ac:chgData name="LCJ - Geertje" userId="e10015ea-c155-4f1b-b2e2-ac9a17ea7686" providerId="ADAL" clId="{67E9EC71-9E73-47AA-904B-400527CE3405}" dt="2020-09-25T13:50:53.355" v="837" actId="27636"/>
          <ac:spMkLst>
            <pc:docMk/>
            <pc:sldMk cId="875096239" sldId="277"/>
            <ac:spMk id="3" creationId="{FD545D25-7D9E-414B-B8B7-8B6BC61D791E}"/>
          </ac:spMkLst>
        </pc:spChg>
      </pc:sldChg>
      <pc:sldChg chg="modSp add mod ord">
        <pc:chgData name="LCJ - Geertje" userId="e10015ea-c155-4f1b-b2e2-ac9a17ea7686" providerId="ADAL" clId="{67E9EC71-9E73-47AA-904B-400527CE3405}" dt="2020-09-25T13:51:47.056" v="858" actId="14100"/>
        <pc:sldMkLst>
          <pc:docMk/>
          <pc:sldMk cId="2984259357" sldId="278"/>
        </pc:sldMkLst>
        <pc:spChg chg="mod">
          <ac:chgData name="LCJ - Geertje" userId="e10015ea-c155-4f1b-b2e2-ac9a17ea7686" providerId="ADAL" clId="{67E9EC71-9E73-47AA-904B-400527CE3405}" dt="2020-09-25T13:51:47.056" v="858" actId="14100"/>
          <ac:spMkLst>
            <pc:docMk/>
            <pc:sldMk cId="2984259357" sldId="278"/>
            <ac:spMk id="2" creationId="{3C97F618-8DC7-4E6A-BD5A-40181991ADE6}"/>
          </ac:spMkLst>
        </pc:spChg>
      </pc:sldChg>
      <pc:sldChg chg="add">
        <pc:chgData name="LCJ - Geertje" userId="e10015ea-c155-4f1b-b2e2-ac9a17ea7686" providerId="ADAL" clId="{67E9EC71-9E73-47AA-904B-400527CE3405}" dt="2020-09-25T13:51:09.875" v="839" actId="2890"/>
        <pc:sldMkLst>
          <pc:docMk/>
          <pc:sldMk cId="3286338363" sldId="279"/>
        </pc:sldMkLst>
      </pc:sldChg>
      <pc:sldChg chg="modSp add mod ord">
        <pc:chgData name="LCJ - Geertje" userId="e10015ea-c155-4f1b-b2e2-ac9a17ea7686" providerId="ADAL" clId="{67E9EC71-9E73-47AA-904B-400527CE3405}" dt="2020-09-25T13:52:30.525" v="882" actId="20577"/>
        <pc:sldMkLst>
          <pc:docMk/>
          <pc:sldMk cId="3180775621" sldId="280"/>
        </pc:sldMkLst>
        <pc:spChg chg="mod">
          <ac:chgData name="LCJ - Geertje" userId="e10015ea-c155-4f1b-b2e2-ac9a17ea7686" providerId="ADAL" clId="{67E9EC71-9E73-47AA-904B-400527CE3405}" dt="2020-09-25T13:52:30.525" v="882" actId="20577"/>
          <ac:spMkLst>
            <pc:docMk/>
            <pc:sldMk cId="3180775621" sldId="280"/>
            <ac:spMk id="2" creationId="{3C97F618-8DC7-4E6A-BD5A-40181991ADE6}"/>
          </ac:spMkLst>
        </pc:spChg>
      </pc:sldChg>
      <pc:sldChg chg="addSp delSp modSp add mod ord">
        <pc:chgData name="LCJ - Geertje" userId="e10015ea-c155-4f1b-b2e2-ac9a17ea7686" providerId="ADAL" clId="{67E9EC71-9E73-47AA-904B-400527CE3405}" dt="2020-09-25T13:54:17.316" v="953" actId="115"/>
        <pc:sldMkLst>
          <pc:docMk/>
          <pc:sldMk cId="3788047385" sldId="281"/>
        </pc:sldMkLst>
        <pc:spChg chg="mod">
          <ac:chgData name="LCJ - Geertje" userId="e10015ea-c155-4f1b-b2e2-ac9a17ea7686" providerId="ADAL" clId="{67E9EC71-9E73-47AA-904B-400527CE3405}" dt="2020-09-25T13:54:12.234" v="952" actId="6549"/>
          <ac:spMkLst>
            <pc:docMk/>
            <pc:sldMk cId="3788047385" sldId="281"/>
            <ac:spMk id="2" creationId="{3C97F618-8DC7-4E6A-BD5A-40181991ADE6}"/>
          </ac:spMkLst>
        </pc:spChg>
        <pc:spChg chg="mod">
          <ac:chgData name="LCJ - Geertje" userId="e10015ea-c155-4f1b-b2e2-ac9a17ea7686" providerId="ADAL" clId="{67E9EC71-9E73-47AA-904B-400527CE3405}" dt="2020-09-25T13:54:17.316" v="953" actId="115"/>
          <ac:spMkLst>
            <pc:docMk/>
            <pc:sldMk cId="3788047385" sldId="281"/>
            <ac:spMk id="3" creationId="{FD545D25-7D9E-414B-B8B7-8B6BC61D791E}"/>
          </ac:spMkLst>
        </pc:spChg>
        <pc:picChg chg="add del">
          <ac:chgData name="LCJ - Geertje" userId="e10015ea-c155-4f1b-b2e2-ac9a17ea7686" providerId="ADAL" clId="{67E9EC71-9E73-47AA-904B-400527CE3405}" dt="2020-09-25T13:53:00.980" v="887"/>
          <ac:picMkLst>
            <pc:docMk/>
            <pc:sldMk cId="3788047385" sldId="281"/>
            <ac:picMk id="5" creationId="{E567CE19-509E-454F-A6AE-9F40951B3F81}"/>
          </ac:picMkLst>
        </pc:picChg>
      </pc:sldChg>
      <pc:sldChg chg="modSp add mod">
        <pc:chgData name="LCJ - Geertje" userId="e10015ea-c155-4f1b-b2e2-ac9a17ea7686" providerId="ADAL" clId="{67E9EC71-9E73-47AA-904B-400527CE3405}" dt="2020-09-25T13:55:25.168" v="1020" actId="115"/>
        <pc:sldMkLst>
          <pc:docMk/>
          <pc:sldMk cId="2730406848" sldId="282"/>
        </pc:sldMkLst>
        <pc:spChg chg="mod">
          <ac:chgData name="LCJ - Geertje" userId="e10015ea-c155-4f1b-b2e2-ac9a17ea7686" providerId="ADAL" clId="{67E9EC71-9E73-47AA-904B-400527CE3405}" dt="2020-09-25T13:55:17.404" v="1018" actId="6549"/>
          <ac:spMkLst>
            <pc:docMk/>
            <pc:sldMk cId="2730406848" sldId="282"/>
            <ac:spMk id="2" creationId="{3C97F618-8DC7-4E6A-BD5A-40181991ADE6}"/>
          </ac:spMkLst>
        </pc:spChg>
        <pc:spChg chg="mod">
          <ac:chgData name="LCJ - Geertje" userId="e10015ea-c155-4f1b-b2e2-ac9a17ea7686" providerId="ADAL" clId="{67E9EC71-9E73-47AA-904B-400527CE3405}" dt="2020-09-25T13:55:25.168" v="1020" actId="115"/>
          <ac:spMkLst>
            <pc:docMk/>
            <pc:sldMk cId="2730406848" sldId="282"/>
            <ac:spMk id="3" creationId="{FD545D25-7D9E-414B-B8B7-8B6BC61D791E}"/>
          </ac:spMkLst>
        </pc:spChg>
      </pc:sldChg>
      <pc:sldChg chg="modSp add mod ord">
        <pc:chgData name="LCJ - Geertje" userId="e10015ea-c155-4f1b-b2e2-ac9a17ea7686" providerId="ADAL" clId="{67E9EC71-9E73-47AA-904B-400527CE3405}" dt="2020-09-25T13:55:52.992" v="1041" actId="20577"/>
        <pc:sldMkLst>
          <pc:docMk/>
          <pc:sldMk cId="243358899" sldId="283"/>
        </pc:sldMkLst>
        <pc:spChg chg="mod">
          <ac:chgData name="LCJ - Geertje" userId="e10015ea-c155-4f1b-b2e2-ac9a17ea7686" providerId="ADAL" clId="{67E9EC71-9E73-47AA-904B-400527CE3405}" dt="2020-09-25T13:55:52.992" v="1041" actId="20577"/>
          <ac:spMkLst>
            <pc:docMk/>
            <pc:sldMk cId="243358899" sldId="283"/>
            <ac:spMk id="2" creationId="{3C97F618-8DC7-4E6A-BD5A-40181991ADE6}"/>
          </ac:spMkLst>
        </pc:spChg>
      </pc:sldChg>
      <pc:sldChg chg="modSp add mod ord">
        <pc:chgData name="LCJ - Geertje" userId="e10015ea-c155-4f1b-b2e2-ac9a17ea7686" providerId="ADAL" clId="{67E9EC71-9E73-47AA-904B-400527CE3405}" dt="2020-09-25T13:56:24.957" v="1062"/>
        <pc:sldMkLst>
          <pc:docMk/>
          <pc:sldMk cId="3307902750" sldId="284"/>
        </pc:sldMkLst>
        <pc:spChg chg="mod">
          <ac:chgData name="LCJ - Geertje" userId="e10015ea-c155-4f1b-b2e2-ac9a17ea7686" providerId="ADAL" clId="{67E9EC71-9E73-47AA-904B-400527CE3405}" dt="2020-09-25T13:56:24.957" v="1062"/>
          <ac:spMkLst>
            <pc:docMk/>
            <pc:sldMk cId="3307902750" sldId="284"/>
            <ac:spMk id="2" creationId="{3C97F618-8DC7-4E6A-BD5A-40181991ADE6}"/>
          </ac:spMkLst>
        </pc:spChg>
        <pc:spChg chg="mod">
          <ac:chgData name="LCJ - Geertje" userId="e10015ea-c155-4f1b-b2e2-ac9a17ea7686" providerId="ADAL" clId="{67E9EC71-9E73-47AA-904B-400527CE3405}" dt="2020-09-25T13:56:15.526" v="1061" actId="20577"/>
          <ac:spMkLst>
            <pc:docMk/>
            <pc:sldMk cId="3307902750" sldId="284"/>
            <ac:spMk id="3" creationId="{FD545D25-7D9E-414B-B8B7-8B6BC61D791E}"/>
          </ac:spMkLst>
        </pc:spChg>
      </pc:sldChg>
      <pc:sldChg chg="modSp add mod">
        <pc:chgData name="LCJ - Geertje" userId="e10015ea-c155-4f1b-b2e2-ac9a17ea7686" providerId="ADAL" clId="{67E9EC71-9E73-47AA-904B-400527CE3405}" dt="2020-09-25T13:58:43.630" v="1098" actId="1076"/>
        <pc:sldMkLst>
          <pc:docMk/>
          <pc:sldMk cId="1990931946" sldId="285"/>
        </pc:sldMkLst>
        <pc:spChg chg="mod">
          <ac:chgData name="LCJ - Geertje" userId="e10015ea-c155-4f1b-b2e2-ac9a17ea7686" providerId="ADAL" clId="{67E9EC71-9E73-47AA-904B-400527CE3405}" dt="2020-09-25T13:58:43.630" v="1098" actId="1076"/>
          <ac:spMkLst>
            <pc:docMk/>
            <pc:sldMk cId="1990931946" sldId="285"/>
            <ac:spMk id="2" creationId="{3C97F618-8DC7-4E6A-BD5A-40181991ADE6}"/>
          </ac:spMkLst>
        </pc:spChg>
        <pc:spChg chg="mod">
          <ac:chgData name="LCJ - Geertje" userId="e10015ea-c155-4f1b-b2e2-ac9a17ea7686" providerId="ADAL" clId="{67E9EC71-9E73-47AA-904B-400527CE3405}" dt="2020-09-25T13:56:41.272" v="1065" actId="20577"/>
          <ac:spMkLst>
            <pc:docMk/>
            <pc:sldMk cId="1990931946" sldId="285"/>
            <ac:spMk id="3" creationId="{FD545D25-7D9E-414B-B8B7-8B6BC61D791E}"/>
          </ac:spMkLst>
        </pc:spChg>
      </pc:sldChg>
      <pc:sldChg chg="addSp delSp modSp add mod ord">
        <pc:chgData name="LCJ - Geertje" userId="e10015ea-c155-4f1b-b2e2-ac9a17ea7686" providerId="ADAL" clId="{67E9EC71-9E73-47AA-904B-400527CE3405}" dt="2020-09-25T15:18:21.027" v="1126" actId="27636"/>
        <pc:sldMkLst>
          <pc:docMk/>
          <pc:sldMk cId="2055376860" sldId="286"/>
        </pc:sldMkLst>
        <pc:spChg chg="mod">
          <ac:chgData name="LCJ - Geertje" userId="e10015ea-c155-4f1b-b2e2-ac9a17ea7686" providerId="ADAL" clId="{67E9EC71-9E73-47AA-904B-400527CE3405}" dt="2020-09-25T13:59:25.304" v="1122" actId="20577"/>
          <ac:spMkLst>
            <pc:docMk/>
            <pc:sldMk cId="2055376860" sldId="286"/>
            <ac:spMk id="2" creationId="{3C97F618-8DC7-4E6A-BD5A-40181991ADE6}"/>
          </ac:spMkLst>
        </pc:spChg>
        <pc:spChg chg="mod">
          <ac:chgData name="LCJ - Geertje" userId="e10015ea-c155-4f1b-b2e2-ac9a17ea7686" providerId="ADAL" clId="{67E9EC71-9E73-47AA-904B-400527CE3405}" dt="2020-09-25T15:18:21.027" v="1126" actId="27636"/>
          <ac:spMkLst>
            <pc:docMk/>
            <pc:sldMk cId="2055376860" sldId="286"/>
            <ac:spMk id="3" creationId="{FD545D25-7D9E-414B-B8B7-8B6BC61D791E}"/>
          </ac:spMkLst>
        </pc:spChg>
        <pc:picChg chg="add del">
          <ac:chgData name="LCJ - Geertje" userId="e10015ea-c155-4f1b-b2e2-ac9a17ea7686" providerId="ADAL" clId="{67E9EC71-9E73-47AA-904B-400527CE3405}" dt="2020-09-25T15:18:16.354" v="1124" actId="22"/>
          <ac:picMkLst>
            <pc:docMk/>
            <pc:sldMk cId="2055376860" sldId="286"/>
            <ac:picMk id="6" creationId="{36E0061D-65AA-4699-88E4-25E84F59B699}"/>
          </ac:picMkLst>
        </pc:picChg>
      </pc:sldChg>
      <pc:sldChg chg="modSp add mod">
        <pc:chgData name="LCJ - Geertje" userId="e10015ea-c155-4f1b-b2e2-ac9a17ea7686" providerId="ADAL" clId="{67E9EC71-9E73-47AA-904B-400527CE3405}" dt="2020-09-25T15:18:45.331" v="1130" actId="27636"/>
        <pc:sldMkLst>
          <pc:docMk/>
          <pc:sldMk cId="1750674614" sldId="287"/>
        </pc:sldMkLst>
        <pc:spChg chg="mod">
          <ac:chgData name="LCJ - Geertje" userId="e10015ea-c155-4f1b-b2e2-ac9a17ea7686" providerId="ADAL" clId="{67E9EC71-9E73-47AA-904B-400527CE3405}" dt="2020-09-25T15:18:31.221" v="1128" actId="6549"/>
          <ac:spMkLst>
            <pc:docMk/>
            <pc:sldMk cId="1750674614" sldId="287"/>
            <ac:spMk id="2" creationId="{3C97F618-8DC7-4E6A-BD5A-40181991ADE6}"/>
          </ac:spMkLst>
        </pc:spChg>
        <pc:spChg chg="mod">
          <ac:chgData name="LCJ - Geertje" userId="e10015ea-c155-4f1b-b2e2-ac9a17ea7686" providerId="ADAL" clId="{67E9EC71-9E73-47AA-904B-400527CE3405}" dt="2020-09-25T15:18:45.331" v="1130" actId="27636"/>
          <ac:spMkLst>
            <pc:docMk/>
            <pc:sldMk cId="1750674614" sldId="287"/>
            <ac:spMk id="3" creationId="{FD545D25-7D9E-414B-B8B7-8B6BC61D791E}"/>
          </ac:spMkLst>
        </pc:spChg>
      </pc:sldChg>
      <pc:sldChg chg="modSp add mod">
        <pc:chgData name="LCJ - Geertje" userId="e10015ea-c155-4f1b-b2e2-ac9a17ea7686" providerId="ADAL" clId="{67E9EC71-9E73-47AA-904B-400527CE3405}" dt="2020-09-25T15:19:01.889" v="1132"/>
        <pc:sldMkLst>
          <pc:docMk/>
          <pc:sldMk cId="1492547913" sldId="288"/>
        </pc:sldMkLst>
        <pc:spChg chg="mod">
          <ac:chgData name="LCJ - Geertje" userId="e10015ea-c155-4f1b-b2e2-ac9a17ea7686" providerId="ADAL" clId="{67E9EC71-9E73-47AA-904B-400527CE3405}" dt="2020-09-25T15:19:01.889" v="1132"/>
          <ac:spMkLst>
            <pc:docMk/>
            <pc:sldMk cId="1492547913" sldId="288"/>
            <ac:spMk id="3" creationId="{FD545D25-7D9E-414B-B8B7-8B6BC61D791E}"/>
          </ac:spMkLst>
        </pc:spChg>
      </pc:sldChg>
      <pc:sldChg chg="modSp add mod">
        <pc:chgData name="LCJ - Geertje" userId="e10015ea-c155-4f1b-b2e2-ac9a17ea7686" providerId="ADAL" clId="{67E9EC71-9E73-47AA-904B-400527CE3405}" dt="2020-09-25T15:19:18.516" v="1135" actId="27636"/>
        <pc:sldMkLst>
          <pc:docMk/>
          <pc:sldMk cId="1112100465" sldId="289"/>
        </pc:sldMkLst>
        <pc:spChg chg="mod">
          <ac:chgData name="LCJ - Geertje" userId="e10015ea-c155-4f1b-b2e2-ac9a17ea7686" providerId="ADAL" clId="{67E9EC71-9E73-47AA-904B-400527CE3405}" dt="2020-09-25T15:19:18.516" v="1135" actId="27636"/>
          <ac:spMkLst>
            <pc:docMk/>
            <pc:sldMk cId="1112100465" sldId="289"/>
            <ac:spMk id="3" creationId="{FD545D25-7D9E-414B-B8B7-8B6BC61D791E}"/>
          </ac:spMkLst>
        </pc:spChg>
      </pc:sldChg>
      <pc:sldChg chg="modSp add mod ord">
        <pc:chgData name="LCJ - Geertje" userId="e10015ea-c155-4f1b-b2e2-ac9a17ea7686" providerId="ADAL" clId="{67E9EC71-9E73-47AA-904B-400527CE3405}" dt="2020-09-25T15:19:46.969" v="1159" actId="20577"/>
        <pc:sldMkLst>
          <pc:docMk/>
          <pc:sldMk cId="2519066383" sldId="290"/>
        </pc:sldMkLst>
        <pc:spChg chg="mod">
          <ac:chgData name="LCJ - Geertje" userId="e10015ea-c155-4f1b-b2e2-ac9a17ea7686" providerId="ADAL" clId="{67E9EC71-9E73-47AA-904B-400527CE3405}" dt="2020-09-25T15:19:46.969" v="1159" actId="20577"/>
          <ac:spMkLst>
            <pc:docMk/>
            <pc:sldMk cId="2519066383" sldId="290"/>
            <ac:spMk id="2" creationId="{3C97F618-8DC7-4E6A-BD5A-40181991ADE6}"/>
          </ac:spMkLst>
        </pc:spChg>
      </pc:sldChg>
      <pc:sldChg chg="modSp add mod ord">
        <pc:chgData name="LCJ - Geertje" userId="e10015ea-c155-4f1b-b2e2-ac9a17ea7686" providerId="ADAL" clId="{67E9EC71-9E73-47AA-904B-400527CE3405}" dt="2020-09-25T15:21:38.625" v="1218" actId="255"/>
        <pc:sldMkLst>
          <pc:docMk/>
          <pc:sldMk cId="3474482158" sldId="291"/>
        </pc:sldMkLst>
        <pc:spChg chg="mod">
          <ac:chgData name="LCJ - Geertje" userId="e10015ea-c155-4f1b-b2e2-ac9a17ea7686" providerId="ADAL" clId="{67E9EC71-9E73-47AA-904B-400527CE3405}" dt="2020-09-25T15:20:37.272" v="1208" actId="20577"/>
          <ac:spMkLst>
            <pc:docMk/>
            <pc:sldMk cId="3474482158" sldId="291"/>
            <ac:spMk id="2" creationId="{3C97F618-8DC7-4E6A-BD5A-40181991ADE6}"/>
          </ac:spMkLst>
        </pc:spChg>
        <pc:spChg chg="mod">
          <ac:chgData name="LCJ - Geertje" userId="e10015ea-c155-4f1b-b2e2-ac9a17ea7686" providerId="ADAL" clId="{67E9EC71-9E73-47AA-904B-400527CE3405}" dt="2020-09-25T15:21:38.625" v="1218" actId="255"/>
          <ac:spMkLst>
            <pc:docMk/>
            <pc:sldMk cId="3474482158" sldId="291"/>
            <ac:spMk id="3" creationId="{FD545D25-7D9E-414B-B8B7-8B6BC61D791E}"/>
          </ac:spMkLst>
        </pc:spChg>
      </pc:sldChg>
      <pc:sldChg chg="modSp add mod">
        <pc:chgData name="LCJ - Geertje" userId="e10015ea-c155-4f1b-b2e2-ac9a17ea7686" providerId="ADAL" clId="{67E9EC71-9E73-47AA-904B-400527CE3405}" dt="2020-09-25T15:21:32.714" v="1217" actId="255"/>
        <pc:sldMkLst>
          <pc:docMk/>
          <pc:sldMk cId="2064495919" sldId="292"/>
        </pc:sldMkLst>
        <pc:spChg chg="mod">
          <ac:chgData name="LCJ - Geertje" userId="e10015ea-c155-4f1b-b2e2-ac9a17ea7686" providerId="ADAL" clId="{67E9EC71-9E73-47AA-904B-400527CE3405}" dt="2020-09-25T15:21:01.879" v="1212" actId="27636"/>
          <ac:spMkLst>
            <pc:docMk/>
            <pc:sldMk cId="2064495919" sldId="292"/>
            <ac:spMk id="2" creationId="{3C97F618-8DC7-4E6A-BD5A-40181991ADE6}"/>
          </ac:spMkLst>
        </pc:spChg>
        <pc:spChg chg="mod">
          <ac:chgData name="LCJ - Geertje" userId="e10015ea-c155-4f1b-b2e2-ac9a17ea7686" providerId="ADAL" clId="{67E9EC71-9E73-47AA-904B-400527CE3405}" dt="2020-09-25T15:21:32.714" v="1217" actId="255"/>
          <ac:spMkLst>
            <pc:docMk/>
            <pc:sldMk cId="2064495919" sldId="292"/>
            <ac:spMk id="3" creationId="{FD545D25-7D9E-414B-B8B7-8B6BC61D791E}"/>
          </ac:spMkLst>
        </pc:spChg>
      </pc:sldChg>
      <pc:sldChg chg="modSp add mod">
        <pc:chgData name="LCJ - Geertje" userId="e10015ea-c155-4f1b-b2e2-ac9a17ea7686" providerId="ADAL" clId="{67E9EC71-9E73-47AA-904B-400527CE3405}" dt="2020-09-25T15:22:00.194" v="1221" actId="6549"/>
        <pc:sldMkLst>
          <pc:docMk/>
          <pc:sldMk cId="2629758973" sldId="293"/>
        </pc:sldMkLst>
        <pc:spChg chg="mod">
          <ac:chgData name="LCJ - Geertje" userId="e10015ea-c155-4f1b-b2e2-ac9a17ea7686" providerId="ADAL" clId="{67E9EC71-9E73-47AA-904B-400527CE3405}" dt="2020-09-25T15:22:00.194" v="1221" actId="6549"/>
          <ac:spMkLst>
            <pc:docMk/>
            <pc:sldMk cId="2629758973" sldId="293"/>
            <ac:spMk id="3" creationId="{FD545D25-7D9E-414B-B8B7-8B6BC61D791E}"/>
          </ac:spMkLst>
        </pc:spChg>
      </pc:sldChg>
      <pc:sldChg chg="modSp add mod ord">
        <pc:chgData name="LCJ - Geertje" userId="e10015ea-c155-4f1b-b2e2-ac9a17ea7686" providerId="ADAL" clId="{67E9EC71-9E73-47AA-904B-400527CE3405}" dt="2020-09-25T15:22:38.027" v="1236" actId="20577"/>
        <pc:sldMkLst>
          <pc:docMk/>
          <pc:sldMk cId="3495655246" sldId="294"/>
        </pc:sldMkLst>
        <pc:spChg chg="mod">
          <ac:chgData name="LCJ - Geertje" userId="e10015ea-c155-4f1b-b2e2-ac9a17ea7686" providerId="ADAL" clId="{67E9EC71-9E73-47AA-904B-400527CE3405}" dt="2020-09-25T15:22:38.027" v="1236" actId="20577"/>
          <ac:spMkLst>
            <pc:docMk/>
            <pc:sldMk cId="3495655246" sldId="294"/>
            <ac:spMk id="2" creationId="{3C97F618-8DC7-4E6A-BD5A-40181991ADE6}"/>
          </ac:spMkLst>
        </pc:spChg>
      </pc:sldChg>
      <pc:sldChg chg="modSp add mod ord">
        <pc:chgData name="LCJ - Geertje" userId="e10015ea-c155-4f1b-b2e2-ac9a17ea7686" providerId="ADAL" clId="{67E9EC71-9E73-47AA-904B-400527CE3405}" dt="2020-09-25T15:22:45.246" v="1237"/>
        <pc:sldMkLst>
          <pc:docMk/>
          <pc:sldMk cId="3182655581" sldId="295"/>
        </pc:sldMkLst>
        <pc:spChg chg="mod">
          <ac:chgData name="LCJ - Geertje" userId="e10015ea-c155-4f1b-b2e2-ac9a17ea7686" providerId="ADAL" clId="{67E9EC71-9E73-47AA-904B-400527CE3405}" dt="2020-09-25T15:22:45.246" v="1237"/>
          <ac:spMkLst>
            <pc:docMk/>
            <pc:sldMk cId="3182655581" sldId="295"/>
            <ac:spMk id="3" creationId="{FD545D25-7D9E-414B-B8B7-8B6BC61D791E}"/>
          </ac:spMkLst>
        </pc:spChg>
      </pc:sldChg>
      <pc:sldChg chg="modSp add mod ord">
        <pc:chgData name="LCJ - Geertje" userId="e10015ea-c155-4f1b-b2e2-ac9a17ea7686" providerId="ADAL" clId="{67E9EC71-9E73-47AA-904B-400527CE3405}" dt="2020-09-25T15:23:11.858" v="1256" actId="20577"/>
        <pc:sldMkLst>
          <pc:docMk/>
          <pc:sldMk cId="2041934988" sldId="296"/>
        </pc:sldMkLst>
        <pc:spChg chg="mod">
          <ac:chgData name="LCJ - Geertje" userId="e10015ea-c155-4f1b-b2e2-ac9a17ea7686" providerId="ADAL" clId="{67E9EC71-9E73-47AA-904B-400527CE3405}" dt="2020-09-25T15:23:11.858" v="1256" actId="20577"/>
          <ac:spMkLst>
            <pc:docMk/>
            <pc:sldMk cId="2041934988" sldId="296"/>
            <ac:spMk id="2" creationId="{3C97F618-8DC7-4E6A-BD5A-40181991ADE6}"/>
          </ac:spMkLst>
        </pc:spChg>
      </pc:sldChg>
      <pc:sldChg chg="addSp delSp modSp add mod ord">
        <pc:chgData name="LCJ - Geertje" userId="e10015ea-c155-4f1b-b2e2-ac9a17ea7686" providerId="ADAL" clId="{67E9EC71-9E73-47AA-904B-400527CE3405}" dt="2020-09-25T15:26:39.720" v="1651" actId="20577"/>
        <pc:sldMkLst>
          <pc:docMk/>
          <pc:sldMk cId="1920008415" sldId="297"/>
        </pc:sldMkLst>
        <pc:spChg chg="mod">
          <ac:chgData name="LCJ - Geertje" userId="e10015ea-c155-4f1b-b2e2-ac9a17ea7686" providerId="ADAL" clId="{67E9EC71-9E73-47AA-904B-400527CE3405}" dt="2020-09-25T15:26:39.720" v="1651" actId="20577"/>
          <ac:spMkLst>
            <pc:docMk/>
            <pc:sldMk cId="1920008415" sldId="297"/>
            <ac:spMk id="2" creationId="{3C97F618-8DC7-4E6A-BD5A-40181991ADE6}"/>
          </ac:spMkLst>
        </pc:spChg>
        <pc:spChg chg="mod">
          <ac:chgData name="LCJ - Geertje" userId="e10015ea-c155-4f1b-b2e2-ac9a17ea7686" providerId="ADAL" clId="{67E9EC71-9E73-47AA-904B-400527CE3405}" dt="2020-09-25T15:25:05.377" v="1501" actId="115"/>
          <ac:spMkLst>
            <pc:docMk/>
            <pc:sldMk cId="1920008415" sldId="297"/>
            <ac:spMk id="3" creationId="{FD545D25-7D9E-414B-B8B7-8B6BC61D791E}"/>
          </ac:spMkLst>
        </pc:spChg>
        <pc:graphicFrameChg chg="add del mod">
          <ac:chgData name="LCJ - Geertje" userId="e10015ea-c155-4f1b-b2e2-ac9a17ea7686" providerId="ADAL" clId="{67E9EC71-9E73-47AA-904B-400527CE3405}" dt="2020-09-25T15:24:51.648" v="1496" actId="21"/>
          <ac:graphicFrameMkLst>
            <pc:docMk/>
            <pc:sldMk cId="1920008415" sldId="297"/>
            <ac:graphicFrameMk id="5" creationId="{587FE2FE-C1DC-4793-A4AD-528368AFD990}"/>
          </ac:graphicFrameMkLst>
        </pc:graphicFrameChg>
      </pc:sldChg>
      <pc:sldChg chg="modSp add mod">
        <pc:chgData name="LCJ - Geertje" userId="e10015ea-c155-4f1b-b2e2-ac9a17ea7686" providerId="ADAL" clId="{67E9EC71-9E73-47AA-904B-400527CE3405}" dt="2020-09-25T15:26:34.740" v="1649" actId="20577"/>
        <pc:sldMkLst>
          <pc:docMk/>
          <pc:sldMk cId="2034242410" sldId="298"/>
        </pc:sldMkLst>
        <pc:spChg chg="mod">
          <ac:chgData name="LCJ - Geertje" userId="e10015ea-c155-4f1b-b2e2-ac9a17ea7686" providerId="ADAL" clId="{67E9EC71-9E73-47AA-904B-400527CE3405}" dt="2020-09-25T15:26:34.740" v="1649" actId="20577"/>
          <ac:spMkLst>
            <pc:docMk/>
            <pc:sldMk cId="2034242410" sldId="298"/>
            <ac:spMk id="2" creationId="{3C97F618-8DC7-4E6A-BD5A-40181991ADE6}"/>
          </ac:spMkLst>
        </pc:spChg>
        <pc:spChg chg="mod">
          <ac:chgData name="LCJ - Geertje" userId="e10015ea-c155-4f1b-b2e2-ac9a17ea7686" providerId="ADAL" clId="{67E9EC71-9E73-47AA-904B-400527CE3405}" dt="2020-09-25T15:25:26.556" v="1505" actId="115"/>
          <ac:spMkLst>
            <pc:docMk/>
            <pc:sldMk cId="2034242410" sldId="298"/>
            <ac:spMk id="3" creationId="{FD545D25-7D9E-414B-B8B7-8B6BC61D791E}"/>
          </ac:spMkLst>
        </pc:spChg>
      </pc:sldChg>
      <pc:sldChg chg="modSp add mod">
        <pc:chgData name="LCJ - Geertje" userId="e10015ea-c155-4f1b-b2e2-ac9a17ea7686" providerId="ADAL" clId="{67E9EC71-9E73-47AA-904B-400527CE3405}" dt="2020-09-25T15:29:31.798" v="1795" actId="20577"/>
        <pc:sldMkLst>
          <pc:docMk/>
          <pc:sldMk cId="1907889767" sldId="299"/>
        </pc:sldMkLst>
        <pc:spChg chg="mod">
          <ac:chgData name="LCJ - Geertje" userId="e10015ea-c155-4f1b-b2e2-ac9a17ea7686" providerId="ADAL" clId="{67E9EC71-9E73-47AA-904B-400527CE3405}" dt="2020-09-25T15:29:31.798" v="1795" actId="20577"/>
          <ac:spMkLst>
            <pc:docMk/>
            <pc:sldMk cId="1907889767" sldId="299"/>
            <ac:spMk id="2" creationId="{3C97F618-8DC7-4E6A-BD5A-40181991ADE6}"/>
          </ac:spMkLst>
        </pc:spChg>
        <pc:spChg chg="mod">
          <ac:chgData name="LCJ - Geertje" userId="e10015ea-c155-4f1b-b2e2-ac9a17ea7686" providerId="ADAL" clId="{67E9EC71-9E73-47AA-904B-400527CE3405}" dt="2020-09-25T15:28:41.870" v="1654" actId="115"/>
          <ac:spMkLst>
            <pc:docMk/>
            <pc:sldMk cId="1907889767" sldId="299"/>
            <ac:spMk id="3" creationId="{FD545D25-7D9E-414B-B8B7-8B6BC61D791E}"/>
          </ac:spMkLst>
        </pc:spChg>
      </pc:sldChg>
      <pc:sldChg chg="modSp add mod">
        <pc:chgData name="LCJ - Geertje" userId="e10015ea-c155-4f1b-b2e2-ac9a17ea7686" providerId="ADAL" clId="{67E9EC71-9E73-47AA-904B-400527CE3405}" dt="2020-09-25T15:30:30.798" v="1922" actId="20577"/>
        <pc:sldMkLst>
          <pc:docMk/>
          <pc:sldMk cId="109871963" sldId="300"/>
        </pc:sldMkLst>
        <pc:spChg chg="mod">
          <ac:chgData name="LCJ - Geertje" userId="e10015ea-c155-4f1b-b2e2-ac9a17ea7686" providerId="ADAL" clId="{67E9EC71-9E73-47AA-904B-400527CE3405}" dt="2020-09-25T15:30:30.798" v="1922" actId="20577"/>
          <ac:spMkLst>
            <pc:docMk/>
            <pc:sldMk cId="109871963" sldId="300"/>
            <ac:spMk id="2" creationId="{3C97F618-8DC7-4E6A-BD5A-40181991ADE6}"/>
          </ac:spMkLst>
        </pc:spChg>
        <pc:spChg chg="mod">
          <ac:chgData name="LCJ - Geertje" userId="e10015ea-c155-4f1b-b2e2-ac9a17ea7686" providerId="ADAL" clId="{67E9EC71-9E73-47AA-904B-400527CE3405}" dt="2020-09-25T15:29:48.616" v="1799" actId="115"/>
          <ac:spMkLst>
            <pc:docMk/>
            <pc:sldMk cId="109871963" sldId="300"/>
            <ac:spMk id="3" creationId="{FD545D25-7D9E-414B-B8B7-8B6BC61D791E}"/>
          </ac:spMkLst>
        </pc:spChg>
      </pc:sldChg>
      <pc:sldChg chg="modSp add mod ord">
        <pc:chgData name="LCJ - Geertje" userId="e10015ea-c155-4f1b-b2e2-ac9a17ea7686" providerId="ADAL" clId="{67E9EC71-9E73-47AA-904B-400527CE3405}" dt="2020-09-25T15:31:06.377" v="1961"/>
        <pc:sldMkLst>
          <pc:docMk/>
          <pc:sldMk cId="3817682245" sldId="301"/>
        </pc:sldMkLst>
        <pc:spChg chg="mod">
          <ac:chgData name="LCJ - Geertje" userId="e10015ea-c155-4f1b-b2e2-ac9a17ea7686" providerId="ADAL" clId="{67E9EC71-9E73-47AA-904B-400527CE3405}" dt="2020-09-25T15:30:57.148" v="1960" actId="20577"/>
          <ac:spMkLst>
            <pc:docMk/>
            <pc:sldMk cId="3817682245" sldId="301"/>
            <ac:spMk id="2" creationId="{3C97F618-8DC7-4E6A-BD5A-40181991ADE6}"/>
          </ac:spMkLst>
        </pc:spChg>
        <pc:spChg chg="mod">
          <ac:chgData name="LCJ - Geertje" userId="e10015ea-c155-4f1b-b2e2-ac9a17ea7686" providerId="ADAL" clId="{67E9EC71-9E73-47AA-904B-400527CE3405}" dt="2020-09-25T15:31:06.377" v="1961"/>
          <ac:spMkLst>
            <pc:docMk/>
            <pc:sldMk cId="3817682245" sldId="301"/>
            <ac:spMk id="3" creationId="{FD545D25-7D9E-414B-B8B7-8B6BC61D791E}"/>
          </ac:spMkLst>
        </pc:spChg>
      </pc:sldChg>
      <pc:sldChg chg="modSp add mod">
        <pc:chgData name="LCJ - Geertje" userId="e10015ea-c155-4f1b-b2e2-ac9a17ea7686" providerId="ADAL" clId="{67E9EC71-9E73-47AA-904B-400527CE3405}" dt="2020-09-25T15:31:44.882" v="1969" actId="6549"/>
        <pc:sldMkLst>
          <pc:docMk/>
          <pc:sldMk cId="964038066" sldId="302"/>
        </pc:sldMkLst>
        <pc:spChg chg="mod">
          <ac:chgData name="LCJ - Geertje" userId="e10015ea-c155-4f1b-b2e2-ac9a17ea7686" providerId="ADAL" clId="{67E9EC71-9E73-47AA-904B-400527CE3405}" dt="2020-09-25T15:31:23.846" v="1965" actId="27636"/>
          <ac:spMkLst>
            <pc:docMk/>
            <pc:sldMk cId="964038066" sldId="302"/>
            <ac:spMk id="2" creationId="{3C97F618-8DC7-4E6A-BD5A-40181991ADE6}"/>
          </ac:spMkLst>
        </pc:spChg>
        <pc:spChg chg="mod">
          <ac:chgData name="LCJ - Geertje" userId="e10015ea-c155-4f1b-b2e2-ac9a17ea7686" providerId="ADAL" clId="{67E9EC71-9E73-47AA-904B-400527CE3405}" dt="2020-09-25T15:31:44.882" v="1969" actId="6549"/>
          <ac:spMkLst>
            <pc:docMk/>
            <pc:sldMk cId="964038066" sldId="302"/>
            <ac:spMk id="3" creationId="{FD545D25-7D9E-414B-B8B7-8B6BC61D791E}"/>
          </ac:spMkLst>
        </pc:spChg>
      </pc:sldChg>
      <pc:sldChg chg="modSp add mod">
        <pc:chgData name="LCJ - Geertje" userId="e10015ea-c155-4f1b-b2e2-ac9a17ea7686" providerId="ADAL" clId="{67E9EC71-9E73-47AA-904B-400527CE3405}" dt="2020-09-25T15:31:57.269" v="1971"/>
        <pc:sldMkLst>
          <pc:docMk/>
          <pc:sldMk cId="1636758950" sldId="303"/>
        </pc:sldMkLst>
        <pc:spChg chg="mod">
          <ac:chgData name="LCJ - Geertje" userId="e10015ea-c155-4f1b-b2e2-ac9a17ea7686" providerId="ADAL" clId="{67E9EC71-9E73-47AA-904B-400527CE3405}" dt="2020-09-25T15:31:57.269" v="1971"/>
          <ac:spMkLst>
            <pc:docMk/>
            <pc:sldMk cId="1636758950" sldId="303"/>
            <ac:spMk id="3" creationId="{FD545D25-7D9E-414B-B8B7-8B6BC61D791E}"/>
          </ac:spMkLst>
        </pc:spChg>
      </pc:sldChg>
      <pc:sldChg chg="modSp add mod">
        <pc:chgData name="LCJ - Geertje" userId="e10015ea-c155-4f1b-b2e2-ac9a17ea7686" providerId="ADAL" clId="{67E9EC71-9E73-47AA-904B-400527CE3405}" dt="2020-09-25T15:32:16.387" v="1974" actId="20577"/>
        <pc:sldMkLst>
          <pc:docMk/>
          <pc:sldMk cId="2730292397" sldId="304"/>
        </pc:sldMkLst>
        <pc:spChg chg="mod">
          <ac:chgData name="LCJ - Geertje" userId="e10015ea-c155-4f1b-b2e2-ac9a17ea7686" providerId="ADAL" clId="{67E9EC71-9E73-47AA-904B-400527CE3405}" dt="2020-09-25T15:32:16.387" v="1974" actId="20577"/>
          <ac:spMkLst>
            <pc:docMk/>
            <pc:sldMk cId="2730292397" sldId="304"/>
            <ac:spMk id="3" creationId="{FD545D25-7D9E-414B-B8B7-8B6BC61D791E}"/>
          </ac:spMkLst>
        </pc:spChg>
      </pc:sldChg>
      <pc:sldChg chg="modSp add mod ord">
        <pc:chgData name="LCJ - Geertje" userId="e10015ea-c155-4f1b-b2e2-ac9a17ea7686" providerId="ADAL" clId="{67E9EC71-9E73-47AA-904B-400527CE3405}" dt="2020-09-25T15:32:45.601" v="1988" actId="20577"/>
        <pc:sldMkLst>
          <pc:docMk/>
          <pc:sldMk cId="1586504811" sldId="305"/>
        </pc:sldMkLst>
        <pc:spChg chg="mod">
          <ac:chgData name="LCJ - Geertje" userId="e10015ea-c155-4f1b-b2e2-ac9a17ea7686" providerId="ADAL" clId="{67E9EC71-9E73-47AA-904B-400527CE3405}" dt="2020-09-25T15:32:45.601" v="1988" actId="20577"/>
          <ac:spMkLst>
            <pc:docMk/>
            <pc:sldMk cId="1586504811" sldId="305"/>
            <ac:spMk id="2" creationId="{3C97F618-8DC7-4E6A-BD5A-40181991ADE6}"/>
          </ac:spMkLst>
        </pc:spChg>
      </pc:sldChg>
      <pc:sldChg chg="addSp delSp modSp add mod ord">
        <pc:chgData name="LCJ - Geertje" userId="e10015ea-c155-4f1b-b2e2-ac9a17ea7686" providerId="ADAL" clId="{67E9EC71-9E73-47AA-904B-400527CE3405}" dt="2020-09-25T15:34:05.377" v="2170" actId="21"/>
        <pc:sldMkLst>
          <pc:docMk/>
          <pc:sldMk cId="3705413889" sldId="306"/>
        </pc:sldMkLst>
        <pc:spChg chg="mod">
          <ac:chgData name="LCJ - Geertje" userId="e10015ea-c155-4f1b-b2e2-ac9a17ea7686" providerId="ADAL" clId="{67E9EC71-9E73-47AA-904B-400527CE3405}" dt="2020-09-25T15:33:59.594" v="2169" actId="20577"/>
          <ac:spMkLst>
            <pc:docMk/>
            <pc:sldMk cId="3705413889" sldId="306"/>
            <ac:spMk id="2" creationId="{3C97F618-8DC7-4E6A-BD5A-40181991ADE6}"/>
          </ac:spMkLst>
        </pc:spChg>
        <pc:spChg chg="mod">
          <ac:chgData name="LCJ - Geertje" userId="e10015ea-c155-4f1b-b2e2-ac9a17ea7686" providerId="ADAL" clId="{67E9EC71-9E73-47AA-904B-400527CE3405}" dt="2020-09-25T15:33:13.581" v="1993" actId="115"/>
          <ac:spMkLst>
            <pc:docMk/>
            <pc:sldMk cId="3705413889" sldId="306"/>
            <ac:spMk id="3" creationId="{FD545D25-7D9E-414B-B8B7-8B6BC61D791E}"/>
          </ac:spMkLst>
        </pc:spChg>
        <pc:graphicFrameChg chg="add del mod">
          <ac:chgData name="LCJ - Geertje" userId="e10015ea-c155-4f1b-b2e2-ac9a17ea7686" providerId="ADAL" clId="{67E9EC71-9E73-47AA-904B-400527CE3405}" dt="2020-09-25T15:34:05.377" v="2170" actId="21"/>
          <ac:graphicFrameMkLst>
            <pc:docMk/>
            <pc:sldMk cId="3705413889" sldId="306"/>
            <ac:graphicFrameMk id="5" creationId="{B2967829-DD68-454E-B19B-18842AEEBE2A}"/>
          </ac:graphicFrameMkLst>
        </pc:graphicFrameChg>
      </pc:sldChg>
      <pc:sldChg chg="modSp add mod">
        <pc:chgData name="LCJ - Geertje" userId="e10015ea-c155-4f1b-b2e2-ac9a17ea7686" providerId="ADAL" clId="{67E9EC71-9E73-47AA-904B-400527CE3405}" dt="2020-09-25T15:34:42.869" v="2268" actId="20577"/>
        <pc:sldMkLst>
          <pc:docMk/>
          <pc:sldMk cId="151159063" sldId="307"/>
        </pc:sldMkLst>
        <pc:spChg chg="mod">
          <ac:chgData name="LCJ - Geertje" userId="e10015ea-c155-4f1b-b2e2-ac9a17ea7686" providerId="ADAL" clId="{67E9EC71-9E73-47AA-904B-400527CE3405}" dt="2020-09-25T15:34:42.869" v="2268" actId="20577"/>
          <ac:spMkLst>
            <pc:docMk/>
            <pc:sldMk cId="151159063" sldId="307"/>
            <ac:spMk id="2" creationId="{3C97F618-8DC7-4E6A-BD5A-40181991ADE6}"/>
          </ac:spMkLst>
        </pc:spChg>
        <pc:spChg chg="mod">
          <ac:chgData name="LCJ - Geertje" userId="e10015ea-c155-4f1b-b2e2-ac9a17ea7686" providerId="ADAL" clId="{67E9EC71-9E73-47AA-904B-400527CE3405}" dt="2020-09-25T15:34:17.246" v="2173" actId="114"/>
          <ac:spMkLst>
            <pc:docMk/>
            <pc:sldMk cId="151159063" sldId="307"/>
            <ac:spMk id="3" creationId="{FD545D25-7D9E-414B-B8B7-8B6BC61D791E}"/>
          </ac:spMkLst>
        </pc:spChg>
      </pc:sldChg>
      <pc:sldChg chg="modSp add mod ord">
        <pc:chgData name="LCJ - Geertje" userId="e10015ea-c155-4f1b-b2e2-ac9a17ea7686" providerId="ADAL" clId="{67E9EC71-9E73-47AA-904B-400527CE3405}" dt="2020-09-25T15:35:30.899" v="2291" actId="27636"/>
        <pc:sldMkLst>
          <pc:docMk/>
          <pc:sldMk cId="3731490021" sldId="308"/>
        </pc:sldMkLst>
        <pc:spChg chg="mod">
          <ac:chgData name="LCJ - Geertje" userId="e10015ea-c155-4f1b-b2e2-ac9a17ea7686" providerId="ADAL" clId="{67E9EC71-9E73-47AA-904B-400527CE3405}" dt="2020-09-25T15:34:57.489" v="2281" actId="20577"/>
          <ac:spMkLst>
            <pc:docMk/>
            <pc:sldMk cId="3731490021" sldId="308"/>
            <ac:spMk id="2" creationId="{3C97F618-8DC7-4E6A-BD5A-40181991ADE6}"/>
          </ac:spMkLst>
        </pc:spChg>
        <pc:spChg chg="mod">
          <ac:chgData name="LCJ - Geertje" userId="e10015ea-c155-4f1b-b2e2-ac9a17ea7686" providerId="ADAL" clId="{67E9EC71-9E73-47AA-904B-400527CE3405}" dt="2020-09-25T15:35:30.899" v="2291" actId="27636"/>
          <ac:spMkLst>
            <pc:docMk/>
            <pc:sldMk cId="3731490021" sldId="308"/>
            <ac:spMk id="3" creationId="{FD545D25-7D9E-414B-B8B7-8B6BC61D791E}"/>
          </ac:spMkLst>
        </pc:spChg>
      </pc:sldChg>
      <pc:sldChg chg="modSp add mod">
        <pc:chgData name="LCJ - Geertje" userId="e10015ea-c155-4f1b-b2e2-ac9a17ea7686" providerId="ADAL" clId="{67E9EC71-9E73-47AA-904B-400527CE3405}" dt="2020-09-25T15:35:50.259" v="2295"/>
        <pc:sldMkLst>
          <pc:docMk/>
          <pc:sldMk cId="578951574" sldId="309"/>
        </pc:sldMkLst>
        <pc:spChg chg="mod">
          <ac:chgData name="LCJ - Geertje" userId="e10015ea-c155-4f1b-b2e2-ac9a17ea7686" providerId="ADAL" clId="{67E9EC71-9E73-47AA-904B-400527CE3405}" dt="2020-09-25T15:35:40.290" v="2294" actId="27636"/>
          <ac:spMkLst>
            <pc:docMk/>
            <pc:sldMk cId="578951574" sldId="309"/>
            <ac:spMk id="2" creationId="{3C97F618-8DC7-4E6A-BD5A-40181991ADE6}"/>
          </ac:spMkLst>
        </pc:spChg>
        <pc:spChg chg="mod">
          <ac:chgData name="LCJ - Geertje" userId="e10015ea-c155-4f1b-b2e2-ac9a17ea7686" providerId="ADAL" clId="{67E9EC71-9E73-47AA-904B-400527CE3405}" dt="2020-09-25T15:35:50.259" v="2295"/>
          <ac:spMkLst>
            <pc:docMk/>
            <pc:sldMk cId="578951574" sldId="309"/>
            <ac:spMk id="3" creationId="{FD545D25-7D9E-414B-B8B7-8B6BC61D791E}"/>
          </ac:spMkLst>
        </pc:spChg>
      </pc:sldChg>
      <pc:sldChg chg="modSp add mod">
        <pc:chgData name="LCJ - Geertje" userId="e10015ea-c155-4f1b-b2e2-ac9a17ea7686" providerId="ADAL" clId="{67E9EC71-9E73-47AA-904B-400527CE3405}" dt="2020-09-25T15:36:11.344" v="2299" actId="255"/>
        <pc:sldMkLst>
          <pc:docMk/>
          <pc:sldMk cId="3724051192" sldId="310"/>
        </pc:sldMkLst>
        <pc:spChg chg="mod">
          <ac:chgData name="LCJ - Geertje" userId="e10015ea-c155-4f1b-b2e2-ac9a17ea7686" providerId="ADAL" clId="{67E9EC71-9E73-47AA-904B-400527CE3405}" dt="2020-09-25T15:36:11.344" v="2299" actId="255"/>
          <ac:spMkLst>
            <pc:docMk/>
            <pc:sldMk cId="3724051192" sldId="310"/>
            <ac:spMk id="3" creationId="{FD545D25-7D9E-414B-B8B7-8B6BC61D791E}"/>
          </ac:spMkLst>
        </pc:spChg>
      </pc:sldChg>
      <pc:sldChg chg="modSp add mod ord">
        <pc:chgData name="LCJ - Geertje" userId="e10015ea-c155-4f1b-b2e2-ac9a17ea7686" providerId="ADAL" clId="{67E9EC71-9E73-47AA-904B-400527CE3405}" dt="2020-09-25T15:36:48.416" v="2321" actId="20577"/>
        <pc:sldMkLst>
          <pc:docMk/>
          <pc:sldMk cId="2227348851" sldId="311"/>
        </pc:sldMkLst>
        <pc:spChg chg="mod">
          <ac:chgData name="LCJ - Geertje" userId="e10015ea-c155-4f1b-b2e2-ac9a17ea7686" providerId="ADAL" clId="{67E9EC71-9E73-47AA-904B-400527CE3405}" dt="2020-09-25T15:36:48.416" v="2321" actId="20577"/>
          <ac:spMkLst>
            <pc:docMk/>
            <pc:sldMk cId="2227348851" sldId="311"/>
            <ac:spMk id="2" creationId="{3C97F618-8DC7-4E6A-BD5A-40181991ADE6}"/>
          </ac:spMkLst>
        </pc:spChg>
      </pc:sldChg>
      <pc:sldChg chg="modSp add mod ord">
        <pc:chgData name="LCJ - Geertje" userId="e10015ea-c155-4f1b-b2e2-ac9a17ea7686" providerId="ADAL" clId="{67E9EC71-9E73-47AA-904B-400527CE3405}" dt="2020-09-25T15:40:37.887" v="2327" actId="27636"/>
        <pc:sldMkLst>
          <pc:docMk/>
          <pc:sldMk cId="164768756" sldId="312"/>
        </pc:sldMkLst>
        <pc:spChg chg="mod">
          <ac:chgData name="LCJ - Geertje" userId="e10015ea-c155-4f1b-b2e2-ac9a17ea7686" providerId="ADAL" clId="{67E9EC71-9E73-47AA-904B-400527CE3405}" dt="2020-09-25T15:40:37.887" v="2327" actId="27636"/>
          <ac:spMkLst>
            <pc:docMk/>
            <pc:sldMk cId="164768756" sldId="312"/>
            <ac:spMk id="2" creationId="{3C97F618-8DC7-4E6A-BD5A-40181991ADE6}"/>
          </ac:spMkLst>
        </pc:spChg>
        <pc:spChg chg="mod">
          <ac:chgData name="LCJ - Geertje" userId="e10015ea-c155-4f1b-b2e2-ac9a17ea7686" providerId="ADAL" clId="{67E9EC71-9E73-47AA-904B-400527CE3405}" dt="2020-09-25T15:40:24.517" v="2325"/>
          <ac:spMkLst>
            <pc:docMk/>
            <pc:sldMk cId="164768756" sldId="312"/>
            <ac:spMk id="3" creationId="{FD545D25-7D9E-414B-B8B7-8B6BC61D791E}"/>
          </ac:spMkLst>
        </pc:spChg>
      </pc:sldChg>
      <pc:sldChg chg="modSp add mod">
        <pc:chgData name="LCJ - Geertje" userId="e10015ea-c155-4f1b-b2e2-ac9a17ea7686" providerId="ADAL" clId="{67E9EC71-9E73-47AA-904B-400527CE3405}" dt="2020-09-25T15:40:56.331" v="2329"/>
        <pc:sldMkLst>
          <pc:docMk/>
          <pc:sldMk cId="2480025200" sldId="313"/>
        </pc:sldMkLst>
        <pc:spChg chg="mod">
          <ac:chgData name="LCJ - Geertje" userId="e10015ea-c155-4f1b-b2e2-ac9a17ea7686" providerId="ADAL" clId="{67E9EC71-9E73-47AA-904B-400527CE3405}" dt="2020-09-25T15:40:56.331" v="2329"/>
          <ac:spMkLst>
            <pc:docMk/>
            <pc:sldMk cId="2480025200" sldId="313"/>
            <ac:spMk id="2" creationId="{3C97F618-8DC7-4E6A-BD5A-40181991ADE6}"/>
          </ac:spMkLst>
        </pc:spChg>
      </pc:sldChg>
      <pc:sldChg chg="modSp add mod">
        <pc:chgData name="LCJ - Geertje" userId="e10015ea-c155-4f1b-b2e2-ac9a17ea7686" providerId="ADAL" clId="{67E9EC71-9E73-47AA-904B-400527CE3405}" dt="2020-09-25T15:41:36.783" v="2334" actId="20577"/>
        <pc:sldMkLst>
          <pc:docMk/>
          <pc:sldMk cId="3168990275" sldId="314"/>
        </pc:sldMkLst>
        <pc:spChg chg="mod">
          <ac:chgData name="LCJ - Geertje" userId="e10015ea-c155-4f1b-b2e2-ac9a17ea7686" providerId="ADAL" clId="{67E9EC71-9E73-47AA-904B-400527CE3405}" dt="2020-09-25T15:41:36.783" v="2334" actId="20577"/>
          <ac:spMkLst>
            <pc:docMk/>
            <pc:sldMk cId="3168990275" sldId="314"/>
            <ac:spMk id="2" creationId="{3C97F618-8DC7-4E6A-BD5A-40181991ADE6}"/>
          </ac:spMkLst>
        </pc:spChg>
      </pc:sldChg>
      <pc:sldChg chg="modSp add mod">
        <pc:chgData name="LCJ - Geertje" userId="e10015ea-c155-4f1b-b2e2-ac9a17ea7686" providerId="ADAL" clId="{67E9EC71-9E73-47AA-904B-400527CE3405}" dt="2020-09-25T15:41:32.341" v="2333"/>
        <pc:sldMkLst>
          <pc:docMk/>
          <pc:sldMk cId="4077716073" sldId="315"/>
        </pc:sldMkLst>
        <pc:spChg chg="mod">
          <ac:chgData name="LCJ - Geertje" userId="e10015ea-c155-4f1b-b2e2-ac9a17ea7686" providerId="ADAL" clId="{67E9EC71-9E73-47AA-904B-400527CE3405}" dt="2020-09-25T15:41:32.341" v="2333"/>
          <ac:spMkLst>
            <pc:docMk/>
            <pc:sldMk cId="4077716073" sldId="315"/>
            <ac:spMk id="2" creationId="{3C97F618-8DC7-4E6A-BD5A-40181991ADE6}"/>
          </ac:spMkLst>
        </pc:spChg>
      </pc:sldChg>
      <pc:sldChg chg="modSp add mod ord">
        <pc:chgData name="LCJ - Geertje" userId="e10015ea-c155-4f1b-b2e2-ac9a17ea7686" providerId="ADAL" clId="{67E9EC71-9E73-47AA-904B-400527CE3405}" dt="2020-09-25T15:42:10.828" v="2361" actId="20577"/>
        <pc:sldMkLst>
          <pc:docMk/>
          <pc:sldMk cId="912776340" sldId="316"/>
        </pc:sldMkLst>
        <pc:spChg chg="mod">
          <ac:chgData name="LCJ - Geertje" userId="e10015ea-c155-4f1b-b2e2-ac9a17ea7686" providerId="ADAL" clId="{67E9EC71-9E73-47AA-904B-400527CE3405}" dt="2020-09-25T15:42:10.828" v="2361" actId="20577"/>
          <ac:spMkLst>
            <pc:docMk/>
            <pc:sldMk cId="912776340" sldId="316"/>
            <ac:spMk id="2" creationId="{3C97F618-8DC7-4E6A-BD5A-40181991ADE6}"/>
          </ac:spMkLst>
        </pc:spChg>
      </pc:sldChg>
      <pc:sldChg chg="add ord">
        <pc:chgData name="LCJ - Geertje" userId="e10015ea-c155-4f1b-b2e2-ac9a17ea7686" providerId="ADAL" clId="{67E9EC71-9E73-47AA-904B-400527CE3405}" dt="2020-09-25T15:42:30.855" v="2364"/>
        <pc:sldMkLst>
          <pc:docMk/>
          <pc:sldMk cId="2052585947" sldId="31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9/25/2020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‹nr.›</a:t>
            </a:fld>
            <a:endParaRPr lang="en-US" dirty="0"/>
          </a:p>
        </p:txBody>
      </p:sp>
    </p:spTree>
    <p:extLst>
      <p:ext uri="{BB962C8B-B14F-4D97-AF65-F5344CB8AC3E}">
        <p14:creationId xmlns:p14="http://schemas.microsoft.com/office/powerpoint/2010/main" val="300749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9/25/2020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280624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9/25/2020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279751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9/25/2020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307847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9/25/2020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260212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9/25/2020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333151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9/25/2020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328290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9/25/2020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305668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9/25/2020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2641090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9/25/2020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84098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9/25/2020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‹nr.›</a:t>
            </a:fld>
            <a:endParaRPr lang="en-US"/>
          </a:p>
        </p:txBody>
      </p:sp>
    </p:spTree>
    <p:extLst>
      <p:ext uri="{BB962C8B-B14F-4D97-AF65-F5344CB8AC3E}">
        <p14:creationId xmlns:p14="http://schemas.microsoft.com/office/powerpoint/2010/main" val="15452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9/25/2020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‹nr.›</a:t>
            </a:fld>
            <a:endParaRPr lang="en-US"/>
          </a:p>
        </p:txBody>
      </p:sp>
    </p:spTree>
    <p:extLst>
      <p:ext uri="{BB962C8B-B14F-4D97-AF65-F5344CB8AC3E}">
        <p14:creationId xmlns:p14="http://schemas.microsoft.com/office/powerpoint/2010/main" val="10125054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940" b="1940"/>
          <a:stretch/>
        </p:blipFill>
        <p:spPr>
          <a:xfrm>
            <a:off x="20" y="10"/>
            <a:ext cx="4762480" cy="6857989"/>
          </a:xfrm>
          <a:prstGeom prst="rect">
            <a:avLst/>
          </a:prstGeom>
        </p:spPr>
      </p:pic>
      <p:sp>
        <p:nvSpPr>
          <p:cNvPr id="44" name="Rectangle 43">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6" name="Rectangle 45">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096000" y="1371599"/>
            <a:ext cx="4762500" cy="2360429"/>
          </a:xfrm>
        </p:spPr>
        <p:txBody>
          <a:bodyPr>
            <a:normAutofit/>
          </a:bodyPr>
          <a:lstStyle/>
          <a:p>
            <a:r>
              <a:rPr lang="nl-NL" b="1"/>
              <a:t>Jezus </a:t>
            </a:r>
            <a:br>
              <a:rPr lang="nl-NL" b="1"/>
            </a:br>
            <a:r>
              <a:rPr lang="nl-NL" b="1"/>
              <a:t>komt heel dichtbij…</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6096000" y="4114800"/>
            <a:ext cx="4762500" cy="1371601"/>
          </a:xfrm>
        </p:spPr>
        <p:txBody>
          <a:bodyPr>
            <a:normAutofit/>
          </a:bodyPr>
          <a:lstStyle/>
          <a:p>
            <a:pPr>
              <a:lnSpc>
                <a:spcPct val="90000"/>
              </a:lnSpc>
            </a:pPr>
            <a:endParaRPr lang="nl-NL"/>
          </a:p>
          <a:p>
            <a:pPr>
              <a:lnSpc>
                <a:spcPct val="90000"/>
              </a:lnSpc>
            </a:pPr>
            <a:r>
              <a:rPr lang="nl-NL"/>
              <a:t>Kerstprogramma 2020</a:t>
            </a:r>
          </a:p>
          <a:p>
            <a:pPr>
              <a:lnSpc>
                <a:spcPct val="90000"/>
              </a:lnSpc>
            </a:pPr>
            <a:r>
              <a:rPr lang="nl-NL"/>
              <a:t>CGK-Vrouw</a:t>
            </a:r>
          </a:p>
        </p:txBody>
      </p:sp>
    </p:spTree>
    <p:extLst>
      <p:ext uri="{BB962C8B-B14F-4D97-AF65-F5344CB8AC3E}">
        <p14:creationId xmlns:p14="http://schemas.microsoft.com/office/powerpoint/2010/main" val="403851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Exodus 33:12-23</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80677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r>
              <a:rPr lang="nl-NL" b="1" dirty="0">
                <a:solidFill>
                  <a:schemeClr val="bg2"/>
                </a:solidFill>
              </a:rPr>
              <a:t>‘Elfje’ </a:t>
            </a:r>
            <a:r>
              <a:rPr lang="nl-NL" sz="1200" b="1" dirty="0">
                <a:solidFill>
                  <a:schemeClr val="bg2"/>
                </a:solidFill>
              </a:rPr>
              <a:t>Marjan Spiering</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3200" dirty="0">
                <a:solidFill>
                  <a:schemeClr val="bg1"/>
                </a:solidFill>
              </a:rPr>
              <a:t>Afstand</a:t>
            </a:r>
          </a:p>
          <a:p>
            <a:r>
              <a:rPr lang="nl-NL" sz="3200" dirty="0">
                <a:solidFill>
                  <a:schemeClr val="bg1"/>
                </a:solidFill>
              </a:rPr>
              <a:t>Ons bekend</a:t>
            </a:r>
          </a:p>
          <a:p>
            <a:r>
              <a:rPr lang="nl-NL" sz="3200" dirty="0">
                <a:solidFill>
                  <a:schemeClr val="bg1"/>
                </a:solidFill>
              </a:rPr>
              <a:t>in deze tijd</a:t>
            </a:r>
          </a:p>
          <a:p>
            <a:r>
              <a:rPr lang="nl-NL" sz="3200" dirty="0">
                <a:solidFill>
                  <a:schemeClr val="bg1"/>
                </a:solidFill>
              </a:rPr>
              <a:t>Dat is niet fijn</a:t>
            </a:r>
          </a:p>
          <a:p>
            <a:r>
              <a:rPr lang="nl-NL" sz="3200" dirty="0">
                <a:solidFill>
                  <a:schemeClr val="bg1"/>
                </a:solidFill>
              </a:rPr>
              <a:t>Contactloos</a:t>
            </a: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98776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3200" dirty="0">
                <a:solidFill>
                  <a:schemeClr val="bg1"/>
                </a:solidFill>
              </a:rPr>
              <a:t>Afstand</a:t>
            </a:r>
          </a:p>
          <a:p>
            <a:r>
              <a:rPr lang="nl-NL" sz="3200" dirty="0">
                <a:solidFill>
                  <a:schemeClr val="bg1"/>
                </a:solidFill>
              </a:rPr>
              <a:t>Volk Israël</a:t>
            </a:r>
          </a:p>
          <a:p>
            <a:r>
              <a:rPr lang="nl-NL" sz="3200" dirty="0">
                <a:solidFill>
                  <a:schemeClr val="bg1"/>
                </a:solidFill>
              </a:rPr>
              <a:t>Mozes als Middelaar</a:t>
            </a:r>
          </a:p>
          <a:p>
            <a:r>
              <a:rPr lang="nl-NL" sz="3200" dirty="0">
                <a:solidFill>
                  <a:schemeClr val="bg1"/>
                </a:solidFill>
              </a:rPr>
              <a:t>God horen en gehoorzamen</a:t>
            </a:r>
          </a:p>
          <a:p>
            <a:r>
              <a:rPr lang="nl-NL" sz="3200" dirty="0">
                <a:solidFill>
                  <a:schemeClr val="bg1"/>
                </a:solidFill>
              </a:rPr>
              <a:t>Genade</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197320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3200" dirty="0">
                <a:solidFill>
                  <a:schemeClr val="bg1"/>
                </a:solidFill>
              </a:rPr>
              <a:t>Afstand</a:t>
            </a:r>
          </a:p>
          <a:p>
            <a:r>
              <a:rPr lang="nl-NL" sz="3200" dirty="0">
                <a:solidFill>
                  <a:schemeClr val="bg1"/>
                </a:solidFill>
              </a:rPr>
              <a:t>onze zonden</a:t>
            </a:r>
          </a:p>
          <a:p>
            <a:r>
              <a:rPr lang="nl-NL" sz="3200" dirty="0">
                <a:solidFill>
                  <a:schemeClr val="bg1"/>
                </a:solidFill>
              </a:rPr>
              <a:t>ruimte bij God</a:t>
            </a:r>
          </a:p>
          <a:p>
            <a:r>
              <a:rPr lang="nl-NL" sz="3200" dirty="0">
                <a:solidFill>
                  <a:schemeClr val="bg1"/>
                </a:solidFill>
              </a:rPr>
              <a:t>Jezus naar ons gekomen</a:t>
            </a:r>
          </a:p>
          <a:p>
            <a:r>
              <a:rPr lang="nl-NL" sz="3200" dirty="0">
                <a:solidFill>
                  <a:schemeClr val="bg1"/>
                </a:solidFill>
              </a:rPr>
              <a:t>Liefde</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69802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Psalm 104:1-9</a:t>
            </a:r>
            <a:br>
              <a:rPr lang="nl-NL" sz="3200" b="1" dirty="0">
                <a:solidFill>
                  <a:schemeClr val="bg2"/>
                </a:solidFill>
              </a:rPr>
            </a:br>
            <a:r>
              <a:rPr lang="nl-NL" sz="3200" b="1" dirty="0">
                <a:solidFill>
                  <a:schemeClr val="bg2"/>
                </a:solidFill>
              </a:rPr>
              <a:t>104:29-34</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1231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br>
              <a:rPr lang="nl-NL" sz="2700" b="1" dirty="0"/>
            </a:br>
            <a:r>
              <a:rPr lang="nl-NL" sz="2700" b="1" dirty="0"/>
              <a:t>Aan u behoort, o heer der heren,</a:t>
            </a:r>
            <a:br>
              <a:rPr lang="nl-NL" sz="2700" b="1" dirty="0"/>
            </a:br>
            <a:r>
              <a:rPr lang="nl-NL" sz="2700" b="1" dirty="0"/>
              <a:t>de aarde met haar wel en wee, </a:t>
            </a:r>
            <a:br>
              <a:rPr lang="nl-NL" sz="2700" b="1" dirty="0"/>
            </a:br>
            <a:r>
              <a:rPr lang="nl-NL" sz="2700" b="1" dirty="0"/>
              <a:t>de steile bergen, koele meren, </a:t>
            </a:r>
            <a:br>
              <a:rPr lang="nl-NL" sz="2700" b="1" dirty="0"/>
            </a:br>
            <a:r>
              <a:rPr lang="nl-NL" sz="2700" b="1" dirty="0"/>
              <a:t>het vaste land, de </a:t>
            </a:r>
            <a:r>
              <a:rPr lang="nl-NL" sz="2700" b="1" dirty="0" err="1"/>
              <a:t>onzeek’re</a:t>
            </a:r>
            <a:r>
              <a:rPr lang="nl-NL" sz="2700" b="1" dirty="0"/>
              <a:t> zee. </a:t>
            </a:r>
            <a:br>
              <a:rPr lang="nl-NL" sz="2700" b="1" dirty="0"/>
            </a:br>
            <a:r>
              <a:rPr lang="nl-NL" sz="2700" b="1" dirty="0"/>
              <a:t>Van u getuigen dag en nacht. </a:t>
            </a:r>
            <a:br>
              <a:rPr lang="nl-NL" sz="2700" b="1" dirty="0"/>
            </a:br>
            <a:r>
              <a:rPr lang="nl-NL" sz="2700" b="1" dirty="0"/>
              <a:t>Gij hebt ze heerlijk voortgebracht. </a:t>
            </a: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479: </a:t>
            </a:r>
            <a:r>
              <a:rPr lang="nl-NL" u="sng" dirty="0"/>
              <a:t>1</a:t>
            </a:r>
            <a:r>
              <a:rPr lang="nl-NL" dirty="0"/>
              <a:t> en 4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6080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br>
              <a:rPr lang="nl-NL" sz="2700" b="1" dirty="0"/>
            </a:br>
            <a:r>
              <a:rPr lang="nl-NL" sz="2700" b="1" dirty="0"/>
              <a:t>Laat dan mijn hart u toebehoren</a:t>
            </a:r>
            <a:br>
              <a:rPr lang="nl-NL" sz="2700" b="1" dirty="0"/>
            </a:br>
            <a:r>
              <a:rPr lang="nl-NL" sz="2700" b="1" dirty="0"/>
              <a:t>en laat mij door de wereld gaan</a:t>
            </a:r>
            <a:br>
              <a:rPr lang="nl-NL" sz="2700" b="1" dirty="0"/>
            </a:br>
            <a:r>
              <a:rPr lang="nl-NL" sz="2700" b="1" dirty="0"/>
              <a:t>met open ogen, open oren</a:t>
            </a:r>
            <a:br>
              <a:rPr lang="nl-NL" sz="2700" b="1" dirty="0"/>
            </a:br>
            <a:r>
              <a:rPr lang="nl-NL" sz="2700" b="1" dirty="0"/>
              <a:t>om al uw tekens te verstaan.</a:t>
            </a:r>
            <a:br>
              <a:rPr lang="nl-NL" sz="2700" b="1" dirty="0"/>
            </a:br>
            <a:r>
              <a:rPr lang="nl-NL" sz="2700" b="1" dirty="0"/>
              <a:t>Dan is het aardse leven goed,</a:t>
            </a:r>
            <a:br>
              <a:rPr lang="nl-NL" sz="2700" b="1" dirty="0"/>
            </a:br>
            <a:r>
              <a:rPr lang="nl-NL" sz="2700" b="1" dirty="0"/>
              <a:t>omdat de hemel mij begroet. </a:t>
            </a: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479: 1 en </a:t>
            </a:r>
            <a:r>
              <a:rPr lang="nl-NL" u="sng" dirty="0"/>
              <a:t>4</a:t>
            </a:r>
            <a:r>
              <a:rPr lang="nl-NL" dirty="0"/>
              <a:t>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70724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Jona 4:2</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1933686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fontScale="90000"/>
          </a:bodyPr>
          <a:lstStyle/>
          <a:p>
            <a:r>
              <a:rPr lang="nl-NL" b="1" dirty="0">
                <a:solidFill>
                  <a:schemeClr val="bg2"/>
                </a:solidFill>
              </a:rPr>
              <a:t>‘God is zo ver’ </a:t>
            </a:r>
            <a:r>
              <a:rPr lang="nl-NL" sz="1200" b="1" dirty="0">
                <a:solidFill>
                  <a:schemeClr val="bg2"/>
                </a:solidFill>
              </a:rPr>
              <a:t>Hélène </a:t>
            </a:r>
            <a:r>
              <a:rPr lang="nl-NL" sz="1200" b="1" dirty="0" err="1">
                <a:solidFill>
                  <a:schemeClr val="bg2"/>
                </a:solidFill>
              </a:rPr>
              <a:t>Swarth</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endParaRPr lang="nl-NL" sz="3200" dirty="0">
              <a:solidFill>
                <a:schemeClr val="bg1"/>
              </a:solidFill>
            </a:endParaRPr>
          </a:p>
          <a:p>
            <a:r>
              <a:rPr lang="nl-NL" sz="3200" dirty="0">
                <a:solidFill>
                  <a:schemeClr val="bg1"/>
                </a:solidFill>
              </a:rPr>
              <a:t>God is zo ver! – Ik kan Hem niet bereiken.</a:t>
            </a:r>
          </a:p>
          <a:p>
            <a:r>
              <a:rPr lang="nl-NL" sz="3200" dirty="0">
                <a:solidFill>
                  <a:schemeClr val="bg1"/>
                </a:solidFill>
              </a:rPr>
              <a:t>Mijn bede rijst niet hoger dan die ster.</a:t>
            </a:r>
          </a:p>
          <a:p>
            <a:r>
              <a:rPr lang="nl-NL" sz="3200" dirty="0">
                <a:solidFill>
                  <a:schemeClr val="bg1"/>
                </a:solidFill>
              </a:rPr>
              <a:t>En hoger woont Hij dan de sterren prijken – </a:t>
            </a:r>
          </a:p>
          <a:p>
            <a:r>
              <a:rPr lang="nl-NL" sz="3200" dirty="0">
                <a:solidFill>
                  <a:schemeClr val="bg1"/>
                </a:solidFill>
              </a:rPr>
              <a:t>God is zo ver!</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4074925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lnSpcReduction="1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God is zo rijk! – Berooid met lege handen,</a:t>
            </a:r>
          </a:p>
          <a:p>
            <a:r>
              <a:rPr lang="nl-NL" sz="3200" dirty="0">
                <a:solidFill>
                  <a:schemeClr val="bg1"/>
                </a:solidFill>
              </a:rPr>
              <a:t>Schuil ‘k </a:t>
            </a:r>
            <a:r>
              <a:rPr lang="nl-NL" sz="3200" dirty="0" err="1">
                <a:solidFill>
                  <a:schemeClr val="bg1"/>
                </a:solidFill>
              </a:rPr>
              <a:t>huivrend</a:t>
            </a:r>
            <a:r>
              <a:rPr lang="nl-NL" sz="3200" dirty="0">
                <a:solidFill>
                  <a:schemeClr val="bg1"/>
                </a:solidFill>
              </a:rPr>
              <a:t> weg, een bedelkind gelijk.</a:t>
            </a:r>
          </a:p>
          <a:p>
            <a:r>
              <a:rPr lang="nl-NL" sz="3200" dirty="0">
                <a:solidFill>
                  <a:schemeClr val="bg1"/>
                </a:solidFill>
              </a:rPr>
              <a:t>Mijn haard is koud, reeds </a:t>
            </a:r>
            <a:r>
              <a:rPr lang="nl-NL" sz="3200" dirty="0" err="1">
                <a:solidFill>
                  <a:schemeClr val="bg1"/>
                </a:solidFill>
              </a:rPr>
              <a:t>donkren</a:t>
            </a:r>
            <a:r>
              <a:rPr lang="nl-NL" sz="3200" dirty="0">
                <a:solidFill>
                  <a:schemeClr val="bg1"/>
                </a:solidFill>
              </a:rPr>
              <a:t> de Avondlanden –</a:t>
            </a:r>
          </a:p>
          <a:p>
            <a:r>
              <a:rPr lang="nl-NL" sz="3200" dirty="0">
                <a:solidFill>
                  <a:schemeClr val="bg1"/>
                </a:solidFill>
              </a:rPr>
              <a:t>God is zo rijk!</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57072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a:solidFill>
                  <a:schemeClr val="bg2"/>
                </a:solidFill>
              </a:rPr>
              <a:t>Opening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905663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92500" lnSpcReduction="1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God is zo groot! – In blauwe hemelzalen</a:t>
            </a:r>
          </a:p>
          <a:p>
            <a:r>
              <a:rPr lang="nl-NL" sz="3200" dirty="0">
                <a:solidFill>
                  <a:schemeClr val="bg1"/>
                </a:solidFill>
              </a:rPr>
              <a:t>Schalt </a:t>
            </a:r>
            <a:r>
              <a:rPr lang="nl-NL" sz="3200" dirty="0" err="1">
                <a:solidFill>
                  <a:schemeClr val="bg1"/>
                </a:solidFill>
              </a:rPr>
              <a:t>englenzang</a:t>
            </a:r>
            <a:r>
              <a:rPr lang="nl-NL" sz="3200" dirty="0">
                <a:solidFill>
                  <a:schemeClr val="bg1"/>
                </a:solidFill>
              </a:rPr>
              <a:t>, maar dringt geen kreet van nood.</a:t>
            </a:r>
          </a:p>
          <a:p>
            <a:r>
              <a:rPr lang="nl-NL" sz="3200" dirty="0">
                <a:solidFill>
                  <a:schemeClr val="bg1"/>
                </a:solidFill>
              </a:rPr>
              <a:t>Hoe zal Hij zien mijn droef en eenzaam dwalen? – </a:t>
            </a:r>
          </a:p>
          <a:p>
            <a:r>
              <a:rPr lang="nl-NL" sz="3200" dirty="0">
                <a:solidFill>
                  <a:schemeClr val="bg1"/>
                </a:solidFill>
              </a:rPr>
              <a:t>God is zo groot!</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4200171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endParaRPr lang="nl-NL" sz="3200" dirty="0">
              <a:solidFill>
                <a:schemeClr val="bg1"/>
              </a:solidFill>
            </a:endParaRPr>
          </a:p>
          <a:p>
            <a:r>
              <a:rPr lang="nl-NL" sz="3200" dirty="0">
                <a:solidFill>
                  <a:schemeClr val="bg1"/>
                </a:solidFill>
              </a:rPr>
              <a:t>God is nabij! – Ik voel zijn adem waren</a:t>
            </a:r>
          </a:p>
          <a:p>
            <a:r>
              <a:rPr lang="nl-NL" sz="3200" dirty="0">
                <a:solidFill>
                  <a:schemeClr val="bg1"/>
                </a:solidFill>
              </a:rPr>
              <a:t>In ’t wuivend woud, dat suizelt, vroom en blij.</a:t>
            </a:r>
          </a:p>
          <a:p>
            <a:r>
              <a:rPr lang="nl-NL" sz="3200" dirty="0">
                <a:solidFill>
                  <a:schemeClr val="bg1"/>
                </a:solidFill>
              </a:rPr>
              <a:t>Ik voel Zijn adem </a:t>
            </a:r>
            <a:r>
              <a:rPr lang="nl-NL" sz="3200" dirty="0" err="1">
                <a:solidFill>
                  <a:schemeClr val="bg1"/>
                </a:solidFill>
              </a:rPr>
              <a:t>huivren</a:t>
            </a:r>
            <a:r>
              <a:rPr lang="nl-NL" sz="3200" dirty="0">
                <a:solidFill>
                  <a:schemeClr val="bg1"/>
                </a:solidFill>
              </a:rPr>
              <a:t> door mijn haren – </a:t>
            </a:r>
          </a:p>
          <a:p>
            <a:r>
              <a:rPr lang="nl-NL" sz="3200" dirty="0">
                <a:solidFill>
                  <a:schemeClr val="bg1"/>
                </a:solidFill>
              </a:rPr>
              <a:t>God is nabij!</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87509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180214" y="1777217"/>
            <a:ext cx="3785191" cy="2108983"/>
          </a:xfrm>
        </p:spPr>
        <p:txBody>
          <a:bodyPr>
            <a:normAutofit/>
          </a:bodyPr>
          <a:lstStyle/>
          <a:p>
            <a:r>
              <a:rPr lang="nl-NL" sz="3200" b="1" dirty="0">
                <a:solidFill>
                  <a:schemeClr val="bg2"/>
                </a:solidFill>
              </a:rPr>
              <a:t>toenadering</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984259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r>
              <a:rPr lang="nl-NL" b="1" dirty="0">
                <a:solidFill>
                  <a:schemeClr val="bg2"/>
                </a:solidFill>
              </a:rPr>
              <a:t>Stem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4497031"/>
          </a:xfrm>
        </p:spPr>
        <p:txBody>
          <a:bodyPr>
            <a:normAutofit/>
          </a:bodyPr>
          <a:lstStyle/>
          <a:p>
            <a:endParaRPr lang="nl-NL" dirty="0">
              <a:solidFill>
                <a:schemeClr val="bg1"/>
              </a:solidFill>
            </a:endParaRPr>
          </a:p>
          <a:p>
            <a:endParaRPr lang="nl-NL" dirty="0">
              <a:solidFill>
                <a:schemeClr val="bg1"/>
              </a:solidFill>
            </a:endParaRPr>
          </a:p>
          <a:p>
            <a:r>
              <a:rPr lang="nl-NL" dirty="0">
                <a:solidFill>
                  <a:schemeClr val="bg1"/>
                </a:solidFill>
              </a:rPr>
              <a:t>De heerlijkheid van de HEERE zal geopenbaard worden, en alle vlees zal het zien, want de mond van de HEERE heeft gesproken.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558577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Micha </a:t>
            </a:r>
            <a:br>
              <a:rPr lang="nl-NL" sz="3200" b="1" dirty="0">
                <a:solidFill>
                  <a:schemeClr val="bg2"/>
                </a:solidFill>
              </a:rPr>
            </a:br>
            <a:r>
              <a:rPr lang="nl-NL" sz="3200" b="1" dirty="0">
                <a:solidFill>
                  <a:schemeClr val="bg2"/>
                </a:solidFill>
              </a:rPr>
              <a:t>5:1-4a</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3180775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br>
              <a:rPr lang="nl-NL" sz="2700" b="1" dirty="0"/>
            </a:br>
            <a:r>
              <a:rPr lang="nl-NL" sz="2700" b="1" dirty="0"/>
              <a:t>O kom, o kom, </a:t>
            </a:r>
            <a:r>
              <a:rPr lang="nl-NL" sz="2700" b="1" dirty="0" err="1"/>
              <a:t>Immanuël</a:t>
            </a:r>
            <a:r>
              <a:rPr lang="nl-NL" sz="2700" b="1" dirty="0"/>
              <a:t>,</a:t>
            </a:r>
            <a:br>
              <a:rPr lang="nl-NL" sz="2700" b="1" dirty="0"/>
            </a:br>
            <a:r>
              <a:rPr lang="nl-NL" sz="2700" b="1" dirty="0"/>
              <a:t>verlos uw volk, uw Israël,</a:t>
            </a:r>
            <a:br>
              <a:rPr lang="nl-NL" sz="2700" b="1" dirty="0"/>
            </a:br>
            <a:r>
              <a:rPr lang="nl-NL" sz="2700" b="1" dirty="0"/>
              <a:t>herstel het van ellende weer,</a:t>
            </a:r>
            <a:br>
              <a:rPr lang="nl-NL" sz="2700" b="1" dirty="0"/>
            </a:br>
            <a:r>
              <a:rPr lang="nl-NL" sz="2700" b="1" dirty="0"/>
              <a:t>zodat het looft uw naam, o Heer!</a:t>
            </a:r>
            <a:br>
              <a:rPr lang="nl-NL" sz="2700" b="1" dirty="0"/>
            </a:br>
            <a:r>
              <a:rPr lang="nl-NL" sz="2700" b="1" dirty="0"/>
              <a:t>Weest blij, weest blij, o Israël!</a:t>
            </a:r>
            <a:br>
              <a:rPr lang="nl-NL" sz="2700" b="1" dirty="0"/>
            </a:br>
            <a:r>
              <a:rPr lang="nl-NL" sz="2700" b="1" dirty="0"/>
              <a:t>Hij is nabij, </a:t>
            </a:r>
            <a:r>
              <a:rPr lang="nl-NL" sz="2700" b="1" dirty="0" err="1"/>
              <a:t>Immanuël</a:t>
            </a:r>
            <a:r>
              <a:rPr lang="nl-NL" sz="2700" b="1" dirty="0"/>
              <a:t>!</a:t>
            </a: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125: </a:t>
            </a:r>
            <a:r>
              <a:rPr lang="nl-NL" u="sng" dirty="0"/>
              <a:t>1</a:t>
            </a:r>
            <a:r>
              <a:rPr lang="nl-NL" dirty="0"/>
              <a:t> en 2 (LBVK</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788047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br>
              <a:rPr lang="nl-NL" sz="2700" b="1" dirty="0"/>
            </a:br>
            <a:r>
              <a:rPr lang="nl-NL" sz="2700" b="1" dirty="0"/>
              <a:t>O kom, Gij wortel </a:t>
            </a:r>
            <a:r>
              <a:rPr lang="nl-NL" sz="2700" b="1" dirty="0" err="1"/>
              <a:t>Isaï</a:t>
            </a:r>
            <a:r>
              <a:rPr lang="nl-NL" sz="2700" b="1" dirty="0"/>
              <a:t>,</a:t>
            </a:r>
            <a:br>
              <a:rPr lang="nl-NL" sz="2700" b="1" dirty="0"/>
            </a:br>
            <a:r>
              <a:rPr lang="nl-NL" sz="2700" b="1" dirty="0"/>
              <a:t>verlos ons van de </a:t>
            </a:r>
            <a:r>
              <a:rPr lang="nl-NL" sz="2700" b="1" dirty="0" err="1"/>
              <a:t>tyrannie</a:t>
            </a:r>
            <a:r>
              <a:rPr lang="nl-NL" sz="2700" b="1" dirty="0"/>
              <a:t>,</a:t>
            </a:r>
            <a:br>
              <a:rPr lang="nl-NL" sz="2700" b="1" dirty="0"/>
            </a:br>
            <a:r>
              <a:rPr lang="nl-NL" sz="2700" b="1" dirty="0"/>
              <a:t>van alle goden dezer eeuw,</a:t>
            </a:r>
            <a:br>
              <a:rPr lang="nl-NL" sz="2700" b="1" dirty="0"/>
            </a:br>
            <a:r>
              <a:rPr lang="nl-NL" sz="2700" b="1" dirty="0"/>
              <a:t>o Herder, sla de boze leeuw.</a:t>
            </a:r>
            <a:br>
              <a:rPr lang="nl-NL" sz="2700" b="1" dirty="0"/>
            </a:br>
            <a:r>
              <a:rPr lang="nl-NL" sz="2700" b="1" dirty="0"/>
              <a:t>Weest blij, weest blij, o Israël!</a:t>
            </a:r>
            <a:br>
              <a:rPr lang="nl-NL" sz="2700" b="1" dirty="0"/>
            </a:br>
            <a:r>
              <a:rPr lang="nl-NL" sz="2700" b="1" dirty="0"/>
              <a:t>Hij is nabij, </a:t>
            </a:r>
            <a:r>
              <a:rPr lang="nl-NL" sz="2700" b="1" dirty="0" err="1"/>
              <a:t>Immanuël</a:t>
            </a: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125: 1 en </a:t>
            </a:r>
            <a:r>
              <a:rPr lang="nl-NL" u="sng" dirty="0"/>
              <a:t>2</a:t>
            </a:r>
            <a:r>
              <a:rPr lang="nl-NL" dirty="0"/>
              <a:t> (LBVK</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273040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Ezechiël </a:t>
            </a:r>
            <a:br>
              <a:rPr lang="nl-NL" sz="3200" b="1" dirty="0">
                <a:solidFill>
                  <a:schemeClr val="bg2"/>
                </a:solidFill>
              </a:rPr>
            </a:br>
            <a:r>
              <a:rPr lang="nl-NL" sz="3200" b="1" dirty="0">
                <a:solidFill>
                  <a:schemeClr val="bg2"/>
                </a:solidFill>
              </a:rPr>
              <a:t>34:22-31</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43358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Zo zullen wij, de schapen Uwer weiden,</a:t>
            </a:r>
            <a:br>
              <a:rPr lang="nl-NL" sz="2700" b="1" dirty="0"/>
            </a:br>
            <a:r>
              <a:rPr lang="nl-NL" sz="2700" b="1" dirty="0"/>
              <a:t>In eeuwigheid Uw lof, Uw eer verbreiden,</a:t>
            </a:r>
            <a:br>
              <a:rPr lang="nl-NL" sz="2700" b="1" dirty="0"/>
            </a:br>
            <a:r>
              <a:rPr lang="nl-NL" sz="2700" b="1" dirty="0"/>
              <a:t>En zingen van geslachten tot geslachten</a:t>
            </a:r>
            <a:br>
              <a:rPr lang="nl-NL" sz="2700" b="1" dirty="0"/>
            </a:br>
            <a:r>
              <a:rPr lang="nl-NL" sz="2700" b="1" dirty="0"/>
              <a:t>Uw trouw, Uw roem, Uw </a:t>
            </a:r>
            <a:r>
              <a:rPr lang="nl-NL" sz="2700" b="1" dirty="0" err="1"/>
              <a:t>onverwinb're</a:t>
            </a:r>
            <a:r>
              <a:rPr lang="nl-NL" sz="2700" b="1" dirty="0"/>
              <a:t> krachten.</a:t>
            </a:r>
            <a:br>
              <a:rPr lang="nl-NL" sz="2700" b="1" dirty="0"/>
            </a:b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Psalm 79:7 (OB)</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307902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972879" y="2516068"/>
            <a:ext cx="10988748" cy="4874428"/>
          </a:xfrm>
        </p:spPr>
        <p:txBody>
          <a:bodyPr>
            <a:normAutofit fontScale="90000"/>
          </a:bodyPr>
          <a:lstStyle/>
          <a:p>
            <a:pPr algn="l"/>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2700" b="1" dirty="0"/>
            </a:br>
            <a:r>
              <a:rPr lang="nl-NL" sz="2700" b="1" dirty="0"/>
              <a:t>O Heer, wij zijn het volk door U verkoren,</a:t>
            </a:r>
            <a:br>
              <a:rPr lang="nl-NL" sz="2700" b="1" dirty="0"/>
            </a:br>
            <a:r>
              <a:rPr lang="nl-NL" sz="2700" b="1" dirty="0"/>
              <a:t>wij zijn de schapen die uw roepstem horen,</a:t>
            </a:r>
            <a:br>
              <a:rPr lang="nl-NL" sz="2700" b="1" dirty="0"/>
            </a:br>
            <a:r>
              <a:rPr lang="nl-NL" sz="2700" b="1" dirty="0"/>
              <a:t>Gij, onze herder, zult ons veilig leiden</a:t>
            </a:r>
            <a:br>
              <a:rPr lang="nl-NL" sz="2700" b="1" dirty="0"/>
            </a:br>
            <a:r>
              <a:rPr lang="nl-NL" sz="2700" b="1" dirty="0"/>
              <a:t>aan stille </a:t>
            </a:r>
            <a:r>
              <a:rPr lang="nl-NL" sz="2700" b="1" dirty="0" err="1"/>
              <a:t>waat'ren</a:t>
            </a:r>
            <a:r>
              <a:rPr lang="nl-NL" sz="2700" b="1" dirty="0"/>
              <a:t> en in groene weiden.</a:t>
            </a:r>
            <a:br>
              <a:rPr lang="nl-NL" sz="2700" b="1" dirty="0"/>
            </a:br>
            <a:r>
              <a:rPr lang="nl-NL" sz="2700" b="1" dirty="0"/>
              <a:t>Geslacht meldt aan geslacht</a:t>
            </a:r>
            <a:br>
              <a:rPr lang="nl-NL" sz="2700" b="1" dirty="0"/>
            </a:br>
            <a:r>
              <a:rPr lang="nl-NL" sz="2700" b="1" dirty="0"/>
              <a:t>uw goedheid en uw kracht,</a:t>
            </a:r>
            <a:br>
              <a:rPr lang="nl-NL" sz="2700" b="1" dirty="0"/>
            </a:br>
            <a:r>
              <a:rPr lang="nl-NL" sz="2700" b="1" dirty="0"/>
              <a:t>de grootheid van uw daden.</a:t>
            </a:r>
            <a:br>
              <a:rPr lang="nl-NL" sz="2700" b="1" dirty="0"/>
            </a:br>
            <a:r>
              <a:rPr lang="nl-NL" sz="2700" b="1" dirty="0"/>
              <a:t>Zo gaat een blinkend spoor</a:t>
            </a:r>
            <a:br>
              <a:rPr lang="nl-NL" sz="2700" b="1" dirty="0"/>
            </a:br>
            <a:r>
              <a:rPr lang="nl-NL" sz="2700" b="1" dirty="0"/>
              <a:t>van lof de eeuwen door.</a:t>
            </a:r>
            <a:br>
              <a:rPr lang="nl-NL" sz="2700" b="1" dirty="0"/>
            </a:br>
            <a:r>
              <a:rPr lang="nl-NL" sz="2700" b="1" dirty="0"/>
              <a:t>Wij prijzen uw genade. </a:t>
            </a:r>
            <a:br>
              <a:rPr lang="nl-NL" sz="2700" b="1" dirty="0"/>
            </a:br>
            <a:br>
              <a:rPr lang="nl-NL" sz="2700" b="1" dirty="0"/>
            </a:br>
            <a:br>
              <a:rPr lang="nl-NL" sz="2700" b="1" dirty="0"/>
            </a:b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Psalm 79:5 (NB)</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99093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1" y="2361319"/>
            <a:ext cx="10988748" cy="3353081"/>
          </a:xfrm>
        </p:spPr>
        <p:txBody>
          <a:bodyPr>
            <a:normAutofit fontScale="90000"/>
          </a:bodyPr>
          <a:lstStyle/>
          <a:p>
            <a:pPr algn="l"/>
            <a:br>
              <a:rPr lang="nl-NL" sz="2700" b="1" dirty="0"/>
            </a:br>
            <a:r>
              <a:rPr lang="nl-NL" sz="2700" b="1" dirty="0"/>
              <a:t>Heilig, heilig, Heilig! Heer, God almachtig,</a:t>
            </a:r>
            <a:br>
              <a:rPr lang="nl-NL" sz="2700" b="1" dirty="0"/>
            </a:br>
            <a:r>
              <a:rPr lang="nl-NL" sz="2700" b="1" dirty="0"/>
              <a:t>vroeg in de morgen word’ u ons lied gewijd.</a:t>
            </a:r>
            <a:br>
              <a:rPr lang="nl-NL" sz="2700" b="1" dirty="0"/>
            </a:br>
            <a:r>
              <a:rPr lang="nl-NL" sz="2700" b="1" dirty="0"/>
              <a:t>Heilig, heilig, heilig! Liefdevol en machtig, </a:t>
            </a:r>
            <a:br>
              <a:rPr lang="nl-NL" sz="2700" b="1" dirty="0"/>
            </a:br>
            <a:r>
              <a:rPr lang="nl-NL" sz="2700" b="1" dirty="0"/>
              <a:t>drievuldig God, die een in wezen zijt. </a:t>
            </a:r>
            <a:br>
              <a:rPr lang="nl-NL" sz="2700" b="1" dirty="0"/>
            </a:br>
            <a:br>
              <a:rPr lang="nl-NL" sz="2700" b="1" dirty="0"/>
            </a:br>
            <a:r>
              <a:rPr lang="nl-NL" sz="2700" b="1" dirty="0"/>
              <a:t>Heilig, heilig, heilig! Heiligen aanbidden, </a:t>
            </a:r>
            <a:br>
              <a:rPr lang="nl-NL" sz="2700" b="1" dirty="0"/>
            </a:br>
            <a:r>
              <a:rPr lang="nl-NL" sz="2700" b="1" dirty="0"/>
              <a:t>werpen aan de glazen zee hun gouden kronen neer. </a:t>
            </a:r>
            <a:br>
              <a:rPr lang="nl-NL" sz="2700" b="1" dirty="0"/>
            </a:br>
            <a:r>
              <a:rPr lang="nl-NL" sz="2700" b="1" dirty="0"/>
              <a:t>Eeuwig zij u ere, waar Gij troont te midden</a:t>
            </a:r>
            <a:br>
              <a:rPr lang="nl-NL" sz="2700" b="1" dirty="0"/>
            </a:br>
            <a:r>
              <a:rPr lang="nl-NL" sz="2700" b="1" dirty="0"/>
              <a:t>al uwe </a:t>
            </a:r>
            <a:r>
              <a:rPr lang="nl-NL" sz="2700" b="1" dirty="0" err="1"/>
              <a:t>eng’len</a:t>
            </a:r>
            <a:r>
              <a:rPr lang="nl-NL" sz="2700" b="1" dirty="0"/>
              <a:t>, onvolprezen heer.</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457: </a:t>
            </a:r>
            <a:r>
              <a:rPr lang="nl-NL" u="sng" dirty="0"/>
              <a:t>1,2</a:t>
            </a:r>
            <a:r>
              <a:rPr lang="nl-NL" dirty="0"/>
              <a:t>, 3 en 4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557659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r>
              <a:rPr lang="nl-NL" b="1" dirty="0">
                <a:solidFill>
                  <a:schemeClr val="bg2"/>
                </a:solidFill>
              </a:rPr>
              <a:t>‘Komst’ </a:t>
            </a:r>
            <a:r>
              <a:rPr lang="nl-NL" sz="1200" b="1" dirty="0">
                <a:solidFill>
                  <a:schemeClr val="bg2"/>
                </a:solidFill>
              </a:rPr>
              <a:t>Jaap Zijlstra</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85000" lnSpcReduction="2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Heer, mijn God,</a:t>
            </a:r>
          </a:p>
          <a:p>
            <a:r>
              <a:rPr lang="nl-NL" sz="3200" dirty="0">
                <a:solidFill>
                  <a:schemeClr val="bg1"/>
                </a:solidFill>
              </a:rPr>
              <a:t>mag ik geloven</a:t>
            </a:r>
          </a:p>
          <a:p>
            <a:r>
              <a:rPr lang="nl-NL" sz="3200" dirty="0">
                <a:solidFill>
                  <a:schemeClr val="bg1"/>
                </a:solidFill>
              </a:rPr>
              <a:t>dat Uw Naam is</a:t>
            </a:r>
          </a:p>
          <a:p>
            <a:r>
              <a:rPr lang="nl-NL" sz="3200" dirty="0">
                <a:solidFill>
                  <a:schemeClr val="bg1"/>
                </a:solidFill>
              </a:rPr>
              <a:t>“Ik zal bij je zijn”’</a:t>
            </a:r>
          </a:p>
          <a:p>
            <a:r>
              <a:rPr lang="nl-NL" sz="3200" dirty="0">
                <a:solidFill>
                  <a:schemeClr val="bg1"/>
                </a:solidFill>
              </a:rPr>
              <a:t>een naam als een afspraak,</a:t>
            </a:r>
          </a:p>
          <a:p>
            <a:r>
              <a:rPr lang="nl-NL" sz="3200" dirty="0">
                <a:solidFill>
                  <a:schemeClr val="bg1"/>
                </a:solidFill>
              </a:rPr>
              <a:t>een belofte,</a:t>
            </a:r>
          </a:p>
          <a:p>
            <a:r>
              <a:rPr lang="nl-NL" sz="3200" dirty="0">
                <a:solidFill>
                  <a:schemeClr val="bg1"/>
                </a:solidFill>
              </a:rPr>
              <a:t>een teken van leven?</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055376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92500" lnSpcReduction="2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Mag ik geloven</a:t>
            </a:r>
          </a:p>
          <a:p>
            <a:r>
              <a:rPr lang="nl-NL" sz="3200" dirty="0">
                <a:solidFill>
                  <a:schemeClr val="bg1"/>
                </a:solidFill>
              </a:rPr>
              <a:t>dat U ons leven binnenkomt</a:t>
            </a:r>
          </a:p>
          <a:p>
            <a:r>
              <a:rPr lang="nl-NL" sz="3200" dirty="0">
                <a:solidFill>
                  <a:schemeClr val="bg1"/>
                </a:solidFill>
              </a:rPr>
              <a:t>zo klein en kwetsbaar,</a:t>
            </a:r>
          </a:p>
          <a:p>
            <a:r>
              <a:rPr lang="nl-NL" sz="3200" dirty="0">
                <a:solidFill>
                  <a:schemeClr val="bg1"/>
                </a:solidFill>
              </a:rPr>
              <a:t>zo aards en afhankelijk</a:t>
            </a:r>
          </a:p>
          <a:p>
            <a:r>
              <a:rPr lang="nl-NL" sz="3200" dirty="0">
                <a:solidFill>
                  <a:schemeClr val="bg1"/>
                </a:solidFill>
              </a:rPr>
              <a:t>als een pasgeboren kind?</a:t>
            </a:r>
          </a:p>
          <a:p>
            <a:endParaRPr lang="nl-NL" sz="3200" dirty="0">
              <a:solidFill>
                <a:schemeClr val="bg1"/>
              </a:solidFill>
            </a:endParaRP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1750674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92500" lnSpcReduction="2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Mag ik geloven</a:t>
            </a:r>
          </a:p>
          <a:p>
            <a:r>
              <a:rPr lang="nl-NL" sz="3200" dirty="0">
                <a:solidFill>
                  <a:schemeClr val="bg1"/>
                </a:solidFill>
              </a:rPr>
              <a:t>dat U tot ons komt</a:t>
            </a:r>
          </a:p>
          <a:p>
            <a:r>
              <a:rPr lang="nl-NL" sz="3200" dirty="0">
                <a:solidFill>
                  <a:schemeClr val="bg1"/>
                </a:solidFill>
              </a:rPr>
              <a:t>als Vredevorst,</a:t>
            </a:r>
          </a:p>
          <a:p>
            <a:r>
              <a:rPr lang="nl-NL" sz="3200" dirty="0">
                <a:solidFill>
                  <a:schemeClr val="bg1"/>
                </a:solidFill>
              </a:rPr>
              <a:t>als Heelmeester en Raadsman,</a:t>
            </a:r>
          </a:p>
          <a:p>
            <a:r>
              <a:rPr lang="nl-NL" sz="3200" dirty="0">
                <a:solidFill>
                  <a:schemeClr val="bg1"/>
                </a:solidFill>
              </a:rPr>
              <a:t>die zich laat noemen</a:t>
            </a:r>
          </a:p>
          <a:p>
            <a:r>
              <a:rPr lang="nl-NL" sz="3200" dirty="0" err="1">
                <a:solidFill>
                  <a:schemeClr val="bg1"/>
                </a:solidFill>
              </a:rPr>
              <a:t>Immanuël</a:t>
            </a:r>
            <a:r>
              <a:rPr lang="nl-NL" sz="3200" dirty="0">
                <a:solidFill>
                  <a:schemeClr val="bg1"/>
                </a:solidFill>
              </a:rPr>
              <a:t>, God-met-ons?</a:t>
            </a:r>
          </a:p>
          <a:p>
            <a:endParaRPr lang="nl-NL" sz="3200" dirty="0">
              <a:solidFill>
                <a:schemeClr val="bg1"/>
              </a:solidFill>
            </a:endParaRP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1492547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92500" lnSpcReduction="10000"/>
          </a:bodyPr>
          <a:lstStyle/>
          <a:p>
            <a:endParaRPr lang="nl-NL" dirty="0">
              <a:solidFill>
                <a:schemeClr val="bg1"/>
              </a:solidFill>
            </a:endParaRPr>
          </a:p>
          <a:p>
            <a:endParaRPr lang="nl-NL" sz="3200" dirty="0">
              <a:solidFill>
                <a:schemeClr val="bg1"/>
              </a:solidFill>
            </a:endParaRPr>
          </a:p>
          <a:p>
            <a:r>
              <a:rPr lang="nl-NL" sz="3200" dirty="0">
                <a:solidFill>
                  <a:schemeClr val="bg1"/>
                </a:solidFill>
              </a:rPr>
              <a:t>Hoe kunnen wij U danken</a:t>
            </a:r>
          </a:p>
          <a:p>
            <a:r>
              <a:rPr lang="nl-NL" sz="3200" dirty="0">
                <a:solidFill>
                  <a:schemeClr val="bg1"/>
                </a:solidFill>
              </a:rPr>
              <a:t>voor de komst van Jezus,</a:t>
            </a:r>
          </a:p>
          <a:p>
            <a:r>
              <a:rPr lang="nl-NL" sz="3200" dirty="0">
                <a:solidFill>
                  <a:schemeClr val="bg1"/>
                </a:solidFill>
              </a:rPr>
              <a:t>de man van belofte</a:t>
            </a:r>
          </a:p>
          <a:p>
            <a:r>
              <a:rPr lang="nl-NL" sz="3200" dirty="0">
                <a:solidFill>
                  <a:schemeClr val="bg1"/>
                </a:solidFill>
              </a:rPr>
              <a:t>die ons leidt naar</a:t>
            </a:r>
          </a:p>
          <a:p>
            <a:r>
              <a:rPr lang="nl-NL" sz="3200" dirty="0">
                <a:solidFill>
                  <a:schemeClr val="bg1"/>
                </a:solidFill>
              </a:rPr>
              <a:t>het land van belofte,</a:t>
            </a:r>
          </a:p>
          <a:p>
            <a:r>
              <a:rPr lang="nl-NL" sz="3200" dirty="0">
                <a:solidFill>
                  <a:schemeClr val="bg1"/>
                </a:solidFill>
              </a:rPr>
              <a:t>geloofd zij Uw naam!</a:t>
            </a:r>
          </a:p>
          <a:p>
            <a:r>
              <a:rPr lang="nl-NL" sz="32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1112100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Jesaja  </a:t>
            </a:r>
            <a:br>
              <a:rPr lang="nl-NL" sz="3200" b="1" dirty="0">
                <a:solidFill>
                  <a:schemeClr val="bg2"/>
                </a:solidFill>
              </a:rPr>
            </a:br>
            <a:r>
              <a:rPr lang="nl-NL" sz="3200" b="1" dirty="0">
                <a:solidFill>
                  <a:schemeClr val="bg2"/>
                </a:solidFill>
              </a:rPr>
              <a:t>11:1-5</a:t>
            </a:r>
            <a:br>
              <a:rPr lang="nl-NL" sz="3200" b="1" dirty="0">
                <a:solidFill>
                  <a:schemeClr val="bg2"/>
                </a:solidFill>
              </a:rPr>
            </a:br>
            <a:r>
              <a:rPr lang="nl-NL" sz="3200" b="1" dirty="0">
                <a:solidFill>
                  <a:schemeClr val="bg2"/>
                </a:solidFill>
              </a:rPr>
              <a:t>11:10</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519066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fontScale="90000"/>
          </a:bodyPr>
          <a:lstStyle/>
          <a:p>
            <a:r>
              <a:rPr lang="nl-NL" b="1" dirty="0">
                <a:solidFill>
                  <a:schemeClr val="bg2"/>
                </a:solidFill>
              </a:rPr>
              <a:t>‘</a:t>
            </a:r>
            <a:r>
              <a:rPr lang="nl-NL" sz="3100" b="1" dirty="0">
                <a:solidFill>
                  <a:schemeClr val="bg2"/>
                </a:solidFill>
              </a:rPr>
              <a:t>de nacht loopt ten einde </a:t>
            </a:r>
            <a:r>
              <a:rPr lang="nl-NL" b="1" dirty="0">
                <a:solidFill>
                  <a:schemeClr val="bg2"/>
                </a:solidFill>
              </a:rPr>
              <a:t>’ </a:t>
            </a:r>
            <a:br>
              <a:rPr lang="nl-NL" b="1" dirty="0">
                <a:solidFill>
                  <a:schemeClr val="bg2"/>
                </a:solidFill>
              </a:rPr>
            </a:br>
            <a:r>
              <a:rPr lang="nl-NL" sz="1200" b="1" dirty="0" err="1">
                <a:solidFill>
                  <a:schemeClr val="bg2"/>
                </a:solidFill>
              </a:rPr>
              <a:t>huub</a:t>
            </a:r>
            <a:r>
              <a:rPr lang="nl-NL" sz="1200" b="1" dirty="0">
                <a:solidFill>
                  <a:schemeClr val="bg2"/>
                </a:solidFill>
              </a:rPr>
              <a:t> </a:t>
            </a:r>
            <a:r>
              <a:rPr lang="nl-NL" sz="1200" b="1" dirty="0" err="1">
                <a:solidFill>
                  <a:schemeClr val="bg2"/>
                </a:solidFill>
              </a:rPr>
              <a:t>oosterhuis</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85000" lnSpcReduction="20000"/>
          </a:bodyPr>
          <a:lstStyle/>
          <a:p>
            <a:endParaRPr lang="nl-NL" dirty="0">
              <a:solidFill>
                <a:schemeClr val="bg1"/>
              </a:solidFill>
            </a:endParaRPr>
          </a:p>
          <a:p>
            <a:endParaRPr lang="nl-NL" sz="3200" dirty="0">
              <a:solidFill>
                <a:schemeClr val="bg1"/>
              </a:solidFill>
            </a:endParaRPr>
          </a:p>
          <a:p>
            <a:r>
              <a:rPr lang="nl-NL" sz="3300" dirty="0">
                <a:solidFill>
                  <a:schemeClr val="bg1"/>
                </a:solidFill>
              </a:rPr>
              <a:t>De nacht loopt ten einde,</a:t>
            </a:r>
          </a:p>
          <a:p>
            <a:r>
              <a:rPr lang="nl-NL" sz="3300" dirty="0">
                <a:solidFill>
                  <a:schemeClr val="bg1"/>
                </a:solidFill>
              </a:rPr>
              <a:t>de dag komt naderbij</a:t>
            </a:r>
          </a:p>
          <a:p>
            <a:endParaRPr lang="nl-NL" sz="3300" dirty="0">
              <a:solidFill>
                <a:schemeClr val="bg1"/>
              </a:solidFill>
            </a:endParaRPr>
          </a:p>
          <a:p>
            <a:r>
              <a:rPr lang="nl-NL" sz="3300" dirty="0">
                <a:solidFill>
                  <a:schemeClr val="bg1"/>
                </a:solidFill>
              </a:rPr>
              <a:t>Het volk dat woont in duisternis</a:t>
            </a:r>
          </a:p>
          <a:p>
            <a:r>
              <a:rPr lang="nl-NL" sz="3300" dirty="0">
                <a:solidFill>
                  <a:schemeClr val="bg1"/>
                </a:solidFill>
              </a:rPr>
              <a:t>zal weten wie zijn Heiland is.</a:t>
            </a:r>
          </a:p>
          <a:p>
            <a:r>
              <a:rPr lang="nl-NL" sz="3300" dirty="0">
                <a:solidFill>
                  <a:schemeClr val="bg1"/>
                </a:solidFill>
              </a:rPr>
              <a:t>Onverwacht komt van heinde en ver</a:t>
            </a:r>
          </a:p>
          <a:p>
            <a:r>
              <a:rPr lang="nl-NL" sz="3300" dirty="0">
                <a:solidFill>
                  <a:schemeClr val="bg1"/>
                </a:solidFill>
              </a:rPr>
              <a:t>de Messiaszoon, de Morgenster.</a:t>
            </a:r>
          </a:p>
          <a:p>
            <a:endParaRPr lang="nl-NL" sz="3300" dirty="0">
              <a:solidFill>
                <a:schemeClr val="bg1"/>
              </a:solidFill>
            </a:endParaRPr>
          </a:p>
          <a:p>
            <a:r>
              <a:rPr lang="nl-NL" sz="33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474482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2800" dirty="0">
                <a:solidFill>
                  <a:schemeClr val="bg1"/>
                </a:solidFill>
              </a:rPr>
              <a:t>Ziet naar de boom, die leeg en naakt</a:t>
            </a:r>
          </a:p>
          <a:p>
            <a:r>
              <a:rPr lang="nl-NL" sz="2800" dirty="0">
                <a:solidFill>
                  <a:schemeClr val="bg1"/>
                </a:solidFill>
              </a:rPr>
              <a:t>in weer en wind te schudden staat;</a:t>
            </a:r>
          </a:p>
          <a:p>
            <a:r>
              <a:rPr lang="nl-NL" sz="2800" dirty="0">
                <a:solidFill>
                  <a:schemeClr val="bg1"/>
                </a:solidFill>
              </a:rPr>
              <a:t>de lente komt, een twijg ontspruit,</a:t>
            </a:r>
          </a:p>
          <a:p>
            <a:r>
              <a:rPr lang="nl-NL" sz="2800" dirty="0">
                <a:solidFill>
                  <a:schemeClr val="bg1"/>
                </a:solidFill>
              </a:rPr>
              <a:t>zijn oude takken lopen uit.</a:t>
            </a:r>
          </a:p>
          <a:p>
            <a:endParaRPr lang="nl-NL" sz="2800" dirty="0">
              <a:solidFill>
                <a:schemeClr val="bg1"/>
              </a:solidFill>
            </a:endParaRPr>
          </a:p>
          <a:p>
            <a:r>
              <a:rPr lang="nl-NL" sz="2800" dirty="0">
                <a:solidFill>
                  <a:schemeClr val="bg1"/>
                </a:solidFill>
              </a:rPr>
              <a:t>Een twijgje, weerloos en ontdaan,</a:t>
            </a:r>
          </a:p>
          <a:p>
            <a:r>
              <a:rPr lang="nl-NL" sz="2800" dirty="0">
                <a:solidFill>
                  <a:schemeClr val="bg1"/>
                </a:solidFill>
              </a:rPr>
              <a:t>zonder gestalte, zonder naam.</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064495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r>
              <a:rPr lang="nl-NL" sz="2800" dirty="0">
                <a:solidFill>
                  <a:schemeClr val="bg1"/>
                </a:solidFill>
              </a:rPr>
              <a:t>Maar wie gelooft verstaat het wel,</a:t>
            </a:r>
          </a:p>
          <a:p>
            <a:r>
              <a:rPr lang="nl-NL" sz="2800" dirty="0">
                <a:solidFill>
                  <a:schemeClr val="bg1"/>
                </a:solidFill>
              </a:rPr>
              <a:t>dat twijgje heet: </a:t>
            </a:r>
            <a:r>
              <a:rPr lang="nl-NL" sz="2800" dirty="0" err="1">
                <a:solidFill>
                  <a:schemeClr val="bg1"/>
                </a:solidFill>
              </a:rPr>
              <a:t>Immanuèl</a:t>
            </a:r>
            <a:r>
              <a:rPr lang="nl-NL" sz="2800" dirty="0">
                <a:solidFill>
                  <a:schemeClr val="bg1"/>
                </a:solidFill>
              </a:rPr>
              <a:t>.</a:t>
            </a:r>
          </a:p>
          <a:p>
            <a:r>
              <a:rPr lang="nl-NL" sz="2800" dirty="0">
                <a:solidFill>
                  <a:schemeClr val="bg1"/>
                </a:solidFill>
              </a:rPr>
              <a:t>Die naam zal ons ten leven zijn.</a:t>
            </a:r>
          </a:p>
          <a:p>
            <a:r>
              <a:rPr lang="nl-NL" sz="2800" dirty="0">
                <a:solidFill>
                  <a:schemeClr val="bg1"/>
                </a:solidFill>
              </a:rPr>
              <a:t>Een Zoon zal ons gegeven zijn.</a:t>
            </a:r>
          </a:p>
          <a:p>
            <a:r>
              <a:rPr lang="nl-NL" sz="2800" dirty="0">
                <a:solidFill>
                  <a:schemeClr val="bg1"/>
                </a:solidFill>
              </a:rPr>
              <a:t>Opent uw poorten metterdaad</a:t>
            </a:r>
          </a:p>
          <a:p>
            <a:r>
              <a:rPr lang="nl-NL" sz="2800" dirty="0">
                <a:solidFill>
                  <a:schemeClr val="bg1"/>
                </a:solidFill>
              </a:rPr>
              <a:t>dat uw Verlosser binnengaat.</a:t>
            </a:r>
          </a:p>
          <a:p>
            <a:r>
              <a:rPr lang="nl-NL" sz="2800" dirty="0">
                <a:solidFill>
                  <a:schemeClr val="bg1"/>
                </a:solidFill>
              </a:rPr>
              <a:t>De nacht loopt ten einde</a:t>
            </a:r>
          </a:p>
          <a:p>
            <a:r>
              <a:rPr lang="nl-NL" sz="2800" dirty="0">
                <a:solidFill>
                  <a:schemeClr val="bg1"/>
                </a:solidFill>
              </a:rPr>
              <a:t>de dag komt naderbij.</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629758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180214" y="1777217"/>
            <a:ext cx="3785191" cy="2108983"/>
          </a:xfrm>
        </p:spPr>
        <p:txBody>
          <a:bodyPr>
            <a:normAutofit/>
          </a:bodyPr>
          <a:lstStyle/>
          <a:p>
            <a:r>
              <a:rPr lang="nl-NL" sz="3200" b="1" dirty="0">
                <a:solidFill>
                  <a:schemeClr val="bg2"/>
                </a:solidFill>
              </a:rPr>
              <a:t>nabijheid</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3495655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r>
              <a:rPr lang="nl-NL" b="1" dirty="0">
                <a:solidFill>
                  <a:schemeClr val="bg2"/>
                </a:solidFill>
              </a:rPr>
              <a:t>Stem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4497031"/>
          </a:xfrm>
        </p:spPr>
        <p:txBody>
          <a:bodyPr>
            <a:normAutofit/>
          </a:bodyPr>
          <a:lstStyle/>
          <a:p>
            <a:endParaRPr lang="nl-NL" dirty="0">
              <a:solidFill>
                <a:schemeClr val="bg1"/>
              </a:solidFill>
            </a:endParaRPr>
          </a:p>
          <a:p>
            <a:endParaRPr lang="nl-NL" dirty="0">
              <a:solidFill>
                <a:schemeClr val="bg1"/>
              </a:solidFill>
            </a:endParaRPr>
          </a:p>
          <a:p>
            <a:r>
              <a:rPr lang="nl-NL" dirty="0">
                <a:solidFill>
                  <a:schemeClr val="bg1"/>
                </a:solidFill>
              </a:rPr>
              <a:t>Hij denkt aan Zijn verbond voor eeuwig, aan de belofte die Hij gedaan heeft, tot in duizend generaties.</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18265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1" y="2361319"/>
            <a:ext cx="10988748" cy="3353081"/>
          </a:xfrm>
        </p:spPr>
        <p:txBody>
          <a:bodyPr>
            <a:normAutofit fontScale="90000"/>
          </a:bodyPr>
          <a:lstStyle/>
          <a:p>
            <a:pPr algn="l"/>
            <a:br>
              <a:rPr lang="nl-NL" sz="2700" b="1" dirty="0"/>
            </a:br>
            <a:r>
              <a:rPr lang="nl-NL" sz="2700" b="1" dirty="0"/>
              <a:t>Heilig, heilig, Heilig! Gij gehuld in duister,</a:t>
            </a:r>
            <a:br>
              <a:rPr lang="nl-NL" sz="2700" b="1" dirty="0"/>
            </a:br>
            <a:r>
              <a:rPr lang="nl-NL" sz="2700" b="1" dirty="0"/>
              <a:t>geen oog op aarde ziet U zoals Gij zijt.</a:t>
            </a:r>
            <a:br>
              <a:rPr lang="nl-NL" sz="2700" b="1" dirty="0"/>
            </a:br>
            <a:r>
              <a:rPr lang="nl-NL" sz="2700" b="1" dirty="0"/>
              <a:t>Gij alleen zijt heilig, enig in uw luister,</a:t>
            </a:r>
            <a:br>
              <a:rPr lang="nl-NL" sz="2700" b="1" dirty="0"/>
            </a:br>
            <a:r>
              <a:rPr lang="nl-NL" sz="2700" b="1" dirty="0"/>
              <a:t>een en al vuur en liefde en majesteit.</a:t>
            </a:r>
            <a:br>
              <a:rPr lang="nl-NL" sz="2700" b="1" dirty="0"/>
            </a:br>
            <a:br>
              <a:rPr lang="nl-NL" sz="2700" b="1" dirty="0"/>
            </a:br>
            <a:r>
              <a:rPr lang="nl-NL" sz="2700" b="1" dirty="0"/>
              <a:t>Heilig, heilig, heilig! Heer, God almachtig, </a:t>
            </a:r>
            <a:br>
              <a:rPr lang="nl-NL" sz="2700" b="1" dirty="0"/>
            </a:br>
            <a:r>
              <a:rPr lang="nl-NL" sz="2700" b="1" dirty="0"/>
              <a:t>hemel, zee en aarde verhoogt uw heerlijkheid. </a:t>
            </a:r>
            <a:br>
              <a:rPr lang="nl-NL" sz="2700" b="1" dirty="0"/>
            </a:br>
            <a:r>
              <a:rPr lang="nl-NL" sz="2700" b="1" dirty="0"/>
              <a:t>Heilig, heilig, heilig! Liefdevol en machtig,</a:t>
            </a:r>
            <a:br>
              <a:rPr lang="nl-NL" sz="2700" b="1" dirty="0"/>
            </a:br>
            <a:r>
              <a:rPr lang="nl-NL" sz="2700" b="1" dirty="0"/>
              <a:t>Drievuldig God, die een in wezen zijt.</a:t>
            </a: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457: 1,2, </a:t>
            </a:r>
            <a:r>
              <a:rPr lang="nl-NL" u="sng" dirty="0"/>
              <a:t>3 en 4 </a:t>
            </a:r>
            <a:r>
              <a:rPr lang="nl-NL" dirty="0"/>
              <a:t>(LBVK)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41585709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637414" y="1777217"/>
            <a:ext cx="2892056" cy="2108983"/>
          </a:xfrm>
        </p:spPr>
        <p:txBody>
          <a:bodyPr>
            <a:normAutofit/>
          </a:bodyPr>
          <a:lstStyle/>
          <a:p>
            <a:r>
              <a:rPr lang="nl-NL" sz="3200" b="1" dirty="0">
                <a:solidFill>
                  <a:schemeClr val="bg2"/>
                </a:solidFill>
              </a:rPr>
              <a:t>Johannes </a:t>
            </a:r>
            <a:br>
              <a:rPr lang="nl-NL" sz="3200" b="1" dirty="0">
                <a:solidFill>
                  <a:schemeClr val="bg2"/>
                </a:solidFill>
              </a:rPr>
            </a:br>
            <a:r>
              <a:rPr lang="nl-NL" sz="3200" b="1" dirty="0">
                <a:solidFill>
                  <a:schemeClr val="bg2"/>
                </a:solidFill>
              </a:rPr>
              <a:t>1:6-18</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041934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Komt allen tezamen, </a:t>
            </a:r>
            <a:br>
              <a:rPr lang="nl-NL" sz="2700" b="1" dirty="0"/>
            </a:br>
            <a:r>
              <a:rPr lang="nl-NL" sz="2700" b="1" dirty="0"/>
              <a:t>jubelend van vreugde: </a:t>
            </a:r>
            <a:br>
              <a:rPr lang="nl-NL" sz="2700" b="1" dirty="0"/>
            </a:br>
            <a:r>
              <a:rPr lang="nl-NL" sz="2700" b="1" dirty="0"/>
              <a:t>komt nu, o komt nu naar Bethlehem!</a:t>
            </a:r>
            <a:br>
              <a:rPr lang="nl-NL" sz="2700" b="1" dirty="0"/>
            </a:br>
            <a:r>
              <a:rPr lang="nl-NL" sz="2700" b="1" dirty="0"/>
              <a:t>Ziet nu de vorst der </a:t>
            </a:r>
            <a:r>
              <a:rPr lang="nl-NL" sz="2700" b="1" dirty="0" err="1"/>
              <a:t>eng’len</a:t>
            </a:r>
            <a:r>
              <a:rPr lang="nl-NL" sz="2700" b="1" dirty="0"/>
              <a:t> hier geboren. </a:t>
            </a:r>
            <a:br>
              <a:rPr lang="nl-NL" sz="2700" b="1" dirty="0"/>
            </a:br>
            <a:r>
              <a:rPr lang="nl-NL" sz="2700" b="1" dirty="0"/>
              <a:t>Komt, laten wij aanbidden,</a:t>
            </a:r>
            <a:br>
              <a:rPr lang="nl-NL" sz="2700" b="1" dirty="0"/>
            </a:br>
            <a:r>
              <a:rPr lang="nl-NL" sz="2700" b="1" dirty="0"/>
              <a:t>Komt, laten wij aanbidden,</a:t>
            </a:r>
            <a:br>
              <a:rPr lang="nl-NL" sz="2700" b="1" dirty="0"/>
            </a:br>
            <a:r>
              <a:rPr lang="nl-NL" sz="2700" b="1" dirty="0"/>
              <a:t>komt, laten wij aanbidden, die </a:t>
            </a:r>
            <a:r>
              <a:rPr lang="nl-NL" sz="2700" b="1" dirty="0" err="1"/>
              <a:t>Koninig</a:t>
            </a:r>
            <a:r>
              <a:rPr lang="nl-NL" sz="2700" b="1" dirty="0"/>
              <a:t>. </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138: </a:t>
            </a:r>
            <a:r>
              <a:rPr lang="nl-NL" u="sng" dirty="0"/>
              <a:t>1</a:t>
            </a:r>
            <a:r>
              <a:rPr lang="nl-NL" dirty="0"/>
              <a:t>, 2, 3 en 4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9200084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De hemelse </a:t>
            </a:r>
            <a:r>
              <a:rPr lang="nl-NL" sz="2700" b="1" dirty="0" err="1"/>
              <a:t>eng’len</a:t>
            </a:r>
            <a:r>
              <a:rPr lang="nl-NL" sz="2700" b="1" dirty="0"/>
              <a:t>, </a:t>
            </a:r>
            <a:br>
              <a:rPr lang="nl-NL" sz="2700" b="1" dirty="0"/>
            </a:br>
            <a:r>
              <a:rPr lang="nl-NL" sz="2700" b="1" dirty="0"/>
              <a:t>riepen eens de herders </a:t>
            </a:r>
            <a:br>
              <a:rPr lang="nl-NL" sz="2700" b="1" dirty="0"/>
            </a:br>
            <a:r>
              <a:rPr lang="nl-NL" sz="2700" b="1" dirty="0"/>
              <a:t>weg van de kudde naar ‘t schamel dak.</a:t>
            </a:r>
            <a:br>
              <a:rPr lang="nl-NL" sz="2700" b="1" dirty="0"/>
            </a:br>
            <a:r>
              <a:rPr lang="nl-NL" sz="2700" b="1" dirty="0"/>
              <a:t>Spoeden ook wij ons met </a:t>
            </a:r>
            <a:r>
              <a:rPr lang="nl-NL" sz="2700" b="1" dirty="0" err="1"/>
              <a:t>eerbied’ge</a:t>
            </a:r>
            <a:r>
              <a:rPr lang="nl-NL" sz="2700" b="1" dirty="0"/>
              <a:t> schreden! </a:t>
            </a:r>
            <a:br>
              <a:rPr lang="nl-NL" sz="2700" b="1" dirty="0"/>
            </a:br>
            <a:r>
              <a:rPr lang="nl-NL" sz="2700" b="1" dirty="0"/>
              <a:t>Komt, laten wij aanbidden,</a:t>
            </a:r>
            <a:br>
              <a:rPr lang="nl-NL" sz="2700" b="1" dirty="0"/>
            </a:br>
            <a:r>
              <a:rPr lang="nl-NL" sz="2700" b="1" dirty="0"/>
              <a:t>Komt, laten wij aanbidden,</a:t>
            </a:r>
            <a:br>
              <a:rPr lang="nl-NL" sz="2700" b="1" dirty="0"/>
            </a:br>
            <a:r>
              <a:rPr lang="nl-NL" sz="2700" b="1" dirty="0"/>
              <a:t>komt, laten wij aanbidden, die </a:t>
            </a:r>
            <a:r>
              <a:rPr lang="nl-NL" sz="2700" b="1" dirty="0" err="1"/>
              <a:t>Koninig</a:t>
            </a:r>
            <a:r>
              <a:rPr lang="nl-NL" sz="2700" b="1" dirty="0"/>
              <a:t>. </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138: 1, </a:t>
            </a:r>
            <a:r>
              <a:rPr lang="nl-NL" u="sng" dirty="0"/>
              <a:t>2</a:t>
            </a:r>
            <a:r>
              <a:rPr lang="nl-NL" dirty="0"/>
              <a:t>, 3 en 4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2034242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Het licht van de vader, </a:t>
            </a:r>
            <a:br>
              <a:rPr lang="nl-NL" sz="2700" b="1" dirty="0"/>
            </a:br>
            <a:r>
              <a:rPr lang="nl-NL" sz="2700" b="1" dirty="0"/>
              <a:t>licht van den beginne,</a:t>
            </a:r>
            <a:br>
              <a:rPr lang="nl-NL" sz="2700" b="1" dirty="0"/>
            </a:br>
            <a:r>
              <a:rPr lang="nl-NL" sz="2700" b="1" dirty="0"/>
              <a:t>zien wij omsluierd, verhuld in ‘t vlees:</a:t>
            </a:r>
            <a:br>
              <a:rPr lang="nl-NL" sz="2700" b="1" dirty="0"/>
            </a:br>
            <a:r>
              <a:rPr lang="nl-NL" sz="2700" b="1" dirty="0"/>
              <a:t>goddelijk kind, gewonden in de doeken! </a:t>
            </a:r>
            <a:br>
              <a:rPr lang="nl-NL" sz="2700" b="1" dirty="0"/>
            </a:br>
            <a:r>
              <a:rPr lang="nl-NL" sz="2700" b="1" dirty="0"/>
              <a:t>Komt, laten wij aanbidden,</a:t>
            </a:r>
            <a:br>
              <a:rPr lang="nl-NL" sz="2700" b="1" dirty="0"/>
            </a:br>
            <a:r>
              <a:rPr lang="nl-NL" sz="2700" b="1" dirty="0"/>
              <a:t>Komt, laten wij aanbidden,</a:t>
            </a:r>
            <a:br>
              <a:rPr lang="nl-NL" sz="2700" b="1" dirty="0"/>
            </a:br>
            <a:r>
              <a:rPr lang="nl-NL" sz="2700" b="1" dirty="0"/>
              <a:t>komt, laten wij aanbidden, die </a:t>
            </a:r>
            <a:r>
              <a:rPr lang="nl-NL" sz="2700" b="1" dirty="0" err="1"/>
              <a:t>Koninig</a:t>
            </a:r>
            <a:r>
              <a:rPr lang="nl-NL" sz="2700" b="1" dirty="0"/>
              <a:t>. </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138: 1, 2, </a:t>
            </a:r>
            <a:r>
              <a:rPr lang="nl-NL" u="sng" dirty="0"/>
              <a:t>3</a:t>
            </a:r>
            <a:r>
              <a:rPr lang="nl-NL" dirty="0"/>
              <a:t> en 4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9078897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O kind ons geboren, </a:t>
            </a:r>
            <a:br>
              <a:rPr lang="nl-NL" sz="2700" b="1" dirty="0"/>
            </a:br>
            <a:r>
              <a:rPr lang="nl-NL" sz="2700" b="1" dirty="0"/>
              <a:t>liggend in de kribbe,</a:t>
            </a:r>
            <a:br>
              <a:rPr lang="nl-NL" sz="2700" b="1" dirty="0"/>
            </a:br>
            <a:r>
              <a:rPr lang="nl-NL" sz="2700" b="1" dirty="0"/>
              <a:t>neem onze liefde in genade aan! </a:t>
            </a:r>
            <a:br>
              <a:rPr lang="nl-NL" sz="2700" b="1" dirty="0"/>
            </a:br>
            <a:r>
              <a:rPr lang="nl-NL" sz="2700" b="1" dirty="0"/>
              <a:t>U, die ons liefhebt, u behoort ons harte!</a:t>
            </a:r>
            <a:br>
              <a:rPr lang="nl-NL" sz="2700" b="1" dirty="0"/>
            </a:br>
            <a:r>
              <a:rPr lang="nl-NL" sz="2700" b="1" dirty="0"/>
              <a:t>Komt, laten wij aanbidden,</a:t>
            </a:r>
            <a:br>
              <a:rPr lang="nl-NL" sz="2700" b="1" dirty="0"/>
            </a:br>
            <a:r>
              <a:rPr lang="nl-NL" sz="2700" b="1" dirty="0"/>
              <a:t>Komt, laten wij aanbidden,</a:t>
            </a:r>
            <a:br>
              <a:rPr lang="nl-NL" sz="2700" b="1" dirty="0"/>
            </a:br>
            <a:r>
              <a:rPr lang="nl-NL" sz="2700" b="1" dirty="0"/>
              <a:t>komt, laten wij aanbidden, die </a:t>
            </a:r>
            <a:r>
              <a:rPr lang="nl-NL" sz="2700" b="1" dirty="0" err="1"/>
              <a:t>Koninig</a:t>
            </a:r>
            <a:r>
              <a:rPr lang="nl-NL" sz="2700" b="1" dirty="0"/>
              <a:t>. </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138: 1, 2, 3 en </a:t>
            </a:r>
            <a:r>
              <a:rPr lang="nl-NL" u="sng" dirty="0"/>
              <a:t>4</a:t>
            </a:r>
            <a:r>
              <a:rPr lang="nl-NL" dirty="0"/>
              <a:t>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09871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fontScale="90000"/>
          </a:bodyPr>
          <a:lstStyle/>
          <a:p>
            <a:r>
              <a:rPr lang="nl-NL" b="1" dirty="0">
                <a:solidFill>
                  <a:schemeClr val="bg2"/>
                </a:solidFill>
              </a:rPr>
              <a:t>‘</a:t>
            </a:r>
            <a:r>
              <a:rPr lang="nl-NL" sz="3100" b="1" dirty="0">
                <a:solidFill>
                  <a:schemeClr val="bg2"/>
                </a:solidFill>
              </a:rPr>
              <a:t>de boodschap aan </a:t>
            </a:r>
            <a:r>
              <a:rPr lang="nl-NL" sz="3100" b="1" dirty="0" err="1">
                <a:solidFill>
                  <a:schemeClr val="bg2"/>
                </a:solidFill>
              </a:rPr>
              <a:t>maria</a:t>
            </a:r>
            <a:r>
              <a:rPr lang="nl-NL" b="1" dirty="0">
                <a:solidFill>
                  <a:schemeClr val="bg2"/>
                </a:solidFill>
              </a:rPr>
              <a:t>’ </a:t>
            </a:r>
            <a:br>
              <a:rPr lang="nl-NL" b="1" dirty="0">
                <a:solidFill>
                  <a:schemeClr val="bg2"/>
                </a:solidFill>
              </a:rPr>
            </a:br>
            <a:r>
              <a:rPr lang="nl-NL" sz="1200" b="1" dirty="0">
                <a:solidFill>
                  <a:schemeClr val="bg2"/>
                </a:solidFill>
              </a:rPr>
              <a:t>Joke verweerd</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85000" lnSpcReduction="20000"/>
          </a:bodyPr>
          <a:lstStyle/>
          <a:p>
            <a:endParaRPr lang="nl-NL" dirty="0">
              <a:solidFill>
                <a:schemeClr val="bg1"/>
              </a:solidFill>
            </a:endParaRPr>
          </a:p>
          <a:p>
            <a:endParaRPr lang="nl-NL" sz="3200" dirty="0">
              <a:solidFill>
                <a:schemeClr val="bg1"/>
              </a:solidFill>
            </a:endParaRPr>
          </a:p>
          <a:p>
            <a:r>
              <a:rPr lang="nl-NL" sz="3300" dirty="0">
                <a:solidFill>
                  <a:schemeClr val="bg1"/>
                </a:solidFill>
              </a:rPr>
              <a:t>Ik sta in de jonge morgen in de open deur</a:t>
            </a:r>
          </a:p>
          <a:p>
            <a:r>
              <a:rPr lang="nl-NL" sz="3300" dirty="0">
                <a:solidFill>
                  <a:schemeClr val="bg1"/>
                </a:solidFill>
              </a:rPr>
              <a:t>Genietend van het wuiven van de bomen en hun geur;</a:t>
            </a:r>
          </a:p>
          <a:p>
            <a:r>
              <a:rPr lang="nl-NL" sz="3300" dirty="0">
                <a:solidFill>
                  <a:schemeClr val="bg1"/>
                </a:solidFill>
              </a:rPr>
              <a:t>De vogels en de zon, de bloemen om mij heen</a:t>
            </a:r>
          </a:p>
          <a:p>
            <a:r>
              <a:rPr lang="nl-NL" sz="3300" dirty="0">
                <a:solidFill>
                  <a:schemeClr val="bg1"/>
                </a:solidFill>
              </a:rPr>
              <a:t>En plotseling besef ik: ik ben hier niet alleen</a:t>
            </a:r>
          </a:p>
          <a:p>
            <a:r>
              <a:rPr lang="nl-NL" sz="3300" dirty="0">
                <a:solidFill>
                  <a:schemeClr val="bg1"/>
                </a:solidFill>
              </a:rPr>
              <a:t>Want zonder dat iets langs mij is gegaan</a:t>
            </a:r>
          </a:p>
          <a:p>
            <a:r>
              <a:rPr lang="nl-NL" sz="3300" dirty="0">
                <a:solidFill>
                  <a:schemeClr val="bg1"/>
                </a:solidFill>
              </a:rPr>
              <a:t>Voel ik dat er iemand achter mij moet staan.</a:t>
            </a:r>
          </a:p>
          <a:p>
            <a:endParaRPr lang="nl-NL" sz="3300" dirty="0">
              <a:solidFill>
                <a:schemeClr val="bg1"/>
              </a:solidFill>
            </a:endParaRPr>
          </a:p>
          <a:p>
            <a:r>
              <a:rPr lang="nl-NL" sz="33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817682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21682" y="685800"/>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2800" dirty="0">
                <a:solidFill>
                  <a:schemeClr val="bg1"/>
                </a:solidFill>
              </a:rPr>
              <a:t>Mijn hart bonst zware slagen en een ogenblik</a:t>
            </a:r>
          </a:p>
          <a:p>
            <a:r>
              <a:rPr lang="nl-NL" sz="2800" dirty="0">
                <a:solidFill>
                  <a:schemeClr val="bg1"/>
                </a:solidFill>
              </a:rPr>
              <a:t>Ben ik bevangen door een grote schrik.</a:t>
            </a:r>
          </a:p>
          <a:p>
            <a:r>
              <a:rPr lang="nl-NL" sz="2800" dirty="0">
                <a:solidFill>
                  <a:schemeClr val="bg1"/>
                </a:solidFill>
              </a:rPr>
              <a:t>Ik zoek naar steun, mijn knieën knikken</a:t>
            </a:r>
          </a:p>
          <a:p>
            <a:r>
              <a:rPr lang="nl-NL" sz="2800" dirty="0">
                <a:solidFill>
                  <a:schemeClr val="bg1"/>
                </a:solidFill>
              </a:rPr>
              <a:t>Mijn keel knijpt dicht als ik wil slikken –</a:t>
            </a:r>
          </a:p>
          <a:p>
            <a:r>
              <a:rPr lang="nl-NL" sz="2800" dirty="0">
                <a:solidFill>
                  <a:schemeClr val="bg1"/>
                </a:solidFill>
              </a:rPr>
              <a:t>Een wezen Gods… een engel, blinkend wit!</a:t>
            </a:r>
          </a:p>
          <a:p>
            <a:r>
              <a:rPr lang="nl-NL" sz="2800" dirty="0">
                <a:solidFill>
                  <a:schemeClr val="bg1"/>
                </a:solidFill>
              </a:rPr>
              <a:t>Ik hervind mijzelf pas als ik naast hem zit.</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964038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21682" y="685800"/>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2800" dirty="0">
                <a:solidFill>
                  <a:schemeClr val="bg1"/>
                </a:solidFill>
              </a:rPr>
              <a:t>Zijn woorden klinken zacht, maar zo diep door,</a:t>
            </a:r>
          </a:p>
          <a:p>
            <a:r>
              <a:rPr lang="nl-NL" sz="2800" dirty="0">
                <a:solidFill>
                  <a:schemeClr val="bg1"/>
                </a:solidFill>
              </a:rPr>
              <a:t>Zij vallen in mijn hart nog meer dan ik ze hoor.</a:t>
            </a:r>
          </a:p>
          <a:p>
            <a:r>
              <a:rPr lang="nl-NL" sz="2800" dirty="0">
                <a:solidFill>
                  <a:schemeClr val="bg1"/>
                </a:solidFill>
              </a:rPr>
              <a:t>Zijn stem vertelt mij wonderlijke dingen,</a:t>
            </a:r>
          </a:p>
          <a:p>
            <a:r>
              <a:rPr lang="nl-NL" sz="2800" dirty="0">
                <a:solidFill>
                  <a:schemeClr val="bg1"/>
                </a:solidFill>
              </a:rPr>
              <a:t>Het is alsof zijn spreken overgaat in zingen!</a:t>
            </a:r>
          </a:p>
          <a:p>
            <a:r>
              <a:rPr lang="nl-NL" sz="2800" dirty="0">
                <a:solidFill>
                  <a:schemeClr val="bg1"/>
                </a:solidFill>
              </a:rPr>
              <a:t>Mijn angst ebt weg en even is het stil.</a:t>
            </a:r>
          </a:p>
          <a:p>
            <a:r>
              <a:rPr lang="nl-NL" sz="2800" dirty="0">
                <a:solidFill>
                  <a:schemeClr val="bg1"/>
                </a:solidFill>
              </a:rPr>
              <a:t>Dan kan ik enkel zeggen: mij geschiede naar uw wil.</a:t>
            </a:r>
          </a:p>
          <a:p>
            <a:endParaRPr lang="nl-NL" sz="2800" dirty="0">
              <a:solidFill>
                <a:schemeClr val="bg1"/>
              </a:solidFill>
            </a:endParaRP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1636758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21682" y="685800"/>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a:bodyPr>
          <a:lstStyle/>
          <a:p>
            <a:endParaRPr lang="nl-NL" dirty="0">
              <a:solidFill>
                <a:schemeClr val="bg1"/>
              </a:solidFill>
            </a:endParaRPr>
          </a:p>
          <a:p>
            <a:r>
              <a:rPr lang="nl-NL" sz="2800" dirty="0">
                <a:solidFill>
                  <a:schemeClr val="bg1"/>
                </a:solidFill>
              </a:rPr>
              <a:t>Nu duizelt het in mij van steeds meer vragen.</a:t>
            </a:r>
          </a:p>
          <a:p>
            <a:r>
              <a:rPr lang="nl-NL" sz="2800" dirty="0">
                <a:solidFill>
                  <a:schemeClr val="bg1"/>
                </a:solidFill>
              </a:rPr>
              <a:t>Heeft hij gezegd dat ik Gods Zoon zal dragen?</a:t>
            </a:r>
          </a:p>
          <a:p>
            <a:r>
              <a:rPr lang="nl-NL" sz="2800" dirty="0">
                <a:solidFill>
                  <a:schemeClr val="bg1"/>
                </a:solidFill>
              </a:rPr>
              <a:t>Ik ben alleen, een vreemde eenzaamheid.</a:t>
            </a:r>
          </a:p>
          <a:p>
            <a:r>
              <a:rPr lang="nl-NL" sz="2800" dirty="0">
                <a:solidFill>
                  <a:schemeClr val="bg1"/>
                </a:solidFill>
              </a:rPr>
              <a:t>Ik vouw mijn handen: Heer ik ben bereid.</a:t>
            </a:r>
          </a:p>
          <a:p>
            <a:r>
              <a:rPr lang="nl-NL" sz="2800" dirty="0">
                <a:solidFill>
                  <a:schemeClr val="bg1"/>
                </a:solidFill>
              </a:rPr>
              <a:t>Als op een golf ontvoeren mij zijn woorden,</a:t>
            </a:r>
          </a:p>
          <a:p>
            <a:r>
              <a:rPr lang="nl-NL" sz="2800" dirty="0">
                <a:solidFill>
                  <a:schemeClr val="bg1"/>
                </a:solidFill>
              </a:rPr>
              <a:t>Deel ik de plannen die bij God behoorden.</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27302923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637414" y="1777217"/>
            <a:ext cx="2892056" cy="2108983"/>
          </a:xfrm>
        </p:spPr>
        <p:txBody>
          <a:bodyPr>
            <a:normAutofit/>
          </a:bodyPr>
          <a:lstStyle/>
          <a:p>
            <a:r>
              <a:rPr lang="nl-NL" sz="3200" b="1" dirty="0" err="1">
                <a:solidFill>
                  <a:schemeClr val="bg2"/>
                </a:solidFill>
              </a:rPr>
              <a:t>lukas</a:t>
            </a:r>
            <a:r>
              <a:rPr lang="nl-NL" sz="3200" b="1" dirty="0">
                <a:solidFill>
                  <a:schemeClr val="bg2"/>
                </a:solidFill>
              </a:rPr>
              <a:t> </a:t>
            </a:r>
            <a:br>
              <a:rPr lang="nl-NL" sz="3200" b="1" dirty="0">
                <a:solidFill>
                  <a:schemeClr val="bg2"/>
                </a:solidFill>
              </a:rPr>
            </a:br>
            <a:r>
              <a:rPr lang="nl-NL" sz="3200" b="1" dirty="0">
                <a:solidFill>
                  <a:schemeClr val="bg2"/>
                </a:solidFill>
              </a:rPr>
              <a:t>2:1-14</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158650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afstand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0463100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a:bodyPr>
          <a:lstStyle/>
          <a:p>
            <a:pPr algn="l"/>
            <a:r>
              <a:rPr lang="nl-NL" sz="2700" b="1" dirty="0"/>
              <a:t>Eer zij God in onze dagen,</a:t>
            </a:r>
            <a:br>
              <a:rPr lang="nl-NL" sz="2700" b="1" dirty="0"/>
            </a:br>
            <a:r>
              <a:rPr lang="nl-NL" sz="2700" b="1" dirty="0"/>
              <a:t>eer zij god in deze tijd. </a:t>
            </a:r>
            <a:br>
              <a:rPr lang="nl-NL" sz="2700" b="1" dirty="0"/>
            </a:br>
            <a:r>
              <a:rPr lang="nl-NL" sz="2700" b="1" dirty="0"/>
              <a:t>Mensen van het welbehagen,</a:t>
            </a:r>
            <a:br>
              <a:rPr lang="nl-NL" sz="2700" b="1" dirty="0"/>
            </a:br>
            <a:r>
              <a:rPr lang="nl-NL" sz="2700" b="1" dirty="0"/>
              <a:t>roept op aarde vrede uit. </a:t>
            </a:r>
            <a:br>
              <a:rPr lang="nl-NL" sz="2700" b="1" dirty="0"/>
            </a:br>
            <a:r>
              <a:rPr lang="nl-NL" sz="2700" b="1" dirty="0"/>
              <a:t>Gloria in </a:t>
            </a:r>
            <a:r>
              <a:rPr lang="nl-NL" sz="2700" b="1" dirty="0" err="1"/>
              <a:t>excelsis</a:t>
            </a:r>
            <a:r>
              <a:rPr lang="nl-NL" sz="2700" b="1" dirty="0"/>
              <a:t> deo, </a:t>
            </a:r>
            <a:br>
              <a:rPr lang="nl-NL" sz="2700" b="1" dirty="0"/>
            </a:br>
            <a:r>
              <a:rPr lang="nl-NL" sz="2700" b="1" dirty="0"/>
              <a:t>gloria in </a:t>
            </a:r>
            <a:r>
              <a:rPr lang="nl-NL" sz="2700" b="1" dirty="0" err="1"/>
              <a:t>excelsis</a:t>
            </a:r>
            <a:r>
              <a:rPr lang="nl-NL" sz="2700" b="1" dirty="0"/>
              <a:t> deo. </a:t>
            </a: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134: </a:t>
            </a:r>
            <a:r>
              <a:rPr lang="nl-NL" u="sng" dirty="0"/>
              <a:t>1</a:t>
            </a:r>
            <a:r>
              <a:rPr lang="nl-NL" dirty="0"/>
              <a:t> en 2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705413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a:bodyPr>
          <a:lstStyle/>
          <a:p>
            <a:pPr algn="l"/>
            <a:r>
              <a:rPr lang="nl-NL" sz="2700" b="1" dirty="0"/>
              <a:t>Eer zij God die onze vader,</a:t>
            </a:r>
            <a:br>
              <a:rPr lang="nl-NL" sz="2700" b="1" dirty="0"/>
            </a:br>
            <a:r>
              <a:rPr lang="nl-NL" sz="2700" b="1" dirty="0"/>
              <a:t>en die onze koning is. </a:t>
            </a:r>
            <a:br>
              <a:rPr lang="nl-NL" sz="2700" b="1" dirty="0"/>
            </a:br>
            <a:r>
              <a:rPr lang="nl-NL" sz="2700" b="1" dirty="0"/>
              <a:t>Eer zij god die op de aarde,</a:t>
            </a:r>
            <a:br>
              <a:rPr lang="nl-NL" sz="2700" b="1" dirty="0"/>
            </a:br>
            <a:r>
              <a:rPr lang="nl-NL" sz="2700" b="1" dirty="0"/>
              <a:t>naar ons toegekomen is. </a:t>
            </a:r>
            <a:br>
              <a:rPr lang="nl-NL" sz="2700" b="1" dirty="0"/>
            </a:br>
            <a:r>
              <a:rPr lang="nl-NL" sz="2700" b="1" dirty="0"/>
              <a:t>Gloria in </a:t>
            </a:r>
            <a:r>
              <a:rPr lang="nl-NL" sz="2700" b="1" dirty="0" err="1"/>
              <a:t>excelsis</a:t>
            </a:r>
            <a:r>
              <a:rPr lang="nl-NL" sz="2700" b="1" dirty="0"/>
              <a:t> deo, </a:t>
            </a:r>
            <a:br>
              <a:rPr lang="nl-NL" sz="2700" b="1" dirty="0"/>
            </a:br>
            <a:r>
              <a:rPr lang="nl-NL" sz="2700" b="1" dirty="0"/>
              <a:t>gloria in </a:t>
            </a:r>
            <a:r>
              <a:rPr lang="nl-NL" sz="2700" b="1" dirty="0" err="1"/>
              <a:t>excelsis</a:t>
            </a:r>
            <a:r>
              <a:rPr lang="nl-NL" sz="2700" b="1" dirty="0"/>
              <a:t> deo. </a:t>
            </a: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Lied 134</a:t>
            </a:r>
            <a:r>
              <a:rPr lang="nl-NL" i="0" dirty="0"/>
              <a:t>: </a:t>
            </a:r>
            <a:r>
              <a:rPr lang="nl-NL" i="0" u="sng" dirty="0"/>
              <a:t>1</a:t>
            </a:r>
            <a:r>
              <a:rPr lang="nl-NL" i="0" dirty="0"/>
              <a:t> </a:t>
            </a:r>
            <a:r>
              <a:rPr lang="nl-NL" dirty="0"/>
              <a:t>en </a:t>
            </a:r>
            <a:r>
              <a:rPr lang="nl-NL" u="sng" dirty="0"/>
              <a:t>2</a:t>
            </a:r>
            <a:r>
              <a:rPr lang="nl-NL" dirty="0"/>
              <a:t> (LBVK)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511590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fontScale="90000"/>
          </a:bodyPr>
          <a:lstStyle/>
          <a:p>
            <a:r>
              <a:rPr lang="nl-NL" b="1" dirty="0">
                <a:solidFill>
                  <a:schemeClr val="bg2"/>
                </a:solidFill>
              </a:rPr>
              <a:t>‘</a:t>
            </a:r>
            <a:r>
              <a:rPr lang="nl-NL" sz="3100" b="1" dirty="0">
                <a:solidFill>
                  <a:schemeClr val="bg2"/>
                </a:solidFill>
              </a:rPr>
              <a:t>de herders</a:t>
            </a:r>
            <a:r>
              <a:rPr lang="nl-NL" b="1" dirty="0">
                <a:solidFill>
                  <a:schemeClr val="bg2"/>
                </a:solidFill>
              </a:rPr>
              <a:t>’ </a:t>
            </a:r>
            <a:br>
              <a:rPr lang="nl-NL" b="1" dirty="0">
                <a:solidFill>
                  <a:schemeClr val="bg2"/>
                </a:solidFill>
              </a:rPr>
            </a:br>
            <a:r>
              <a:rPr lang="nl-NL" sz="1200" b="1" dirty="0">
                <a:solidFill>
                  <a:schemeClr val="bg2"/>
                </a:solidFill>
              </a:rPr>
              <a:t>Joke verweerd</a:t>
            </a:r>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55000" lnSpcReduction="20000"/>
          </a:bodyPr>
          <a:lstStyle/>
          <a:p>
            <a:endParaRPr lang="nl-NL" dirty="0">
              <a:solidFill>
                <a:schemeClr val="bg1"/>
              </a:solidFill>
            </a:endParaRPr>
          </a:p>
          <a:p>
            <a:endParaRPr lang="nl-NL" sz="5100" dirty="0">
              <a:solidFill>
                <a:schemeClr val="bg1"/>
              </a:solidFill>
            </a:endParaRPr>
          </a:p>
          <a:p>
            <a:r>
              <a:rPr lang="nl-NL" sz="5100" dirty="0">
                <a:solidFill>
                  <a:schemeClr val="bg1"/>
                </a:solidFill>
              </a:rPr>
              <a:t>In ‘t donker van de stille nacht</a:t>
            </a:r>
          </a:p>
          <a:p>
            <a:r>
              <a:rPr lang="nl-NL" sz="5100" dirty="0">
                <a:solidFill>
                  <a:schemeClr val="bg1"/>
                </a:solidFill>
              </a:rPr>
              <a:t>klinkt plotseling en onverwacht</a:t>
            </a:r>
          </a:p>
          <a:p>
            <a:r>
              <a:rPr lang="nl-NL" sz="5100" dirty="0">
                <a:solidFill>
                  <a:schemeClr val="bg1"/>
                </a:solidFill>
              </a:rPr>
              <a:t>gefluister, mannenstemmen</a:t>
            </a:r>
          </a:p>
          <a:p>
            <a:endParaRPr lang="nl-NL" sz="5100" dirty="0">
              <a:solidFill>
                <a:schemeClr val="bg1"/>
              </a:solidFill>
            </a:endParaRPr>
          </a:p>
          <a:p>
            <a:r>
              <a:rPr lang="nl-NL" sz="5100" dirty="0">
                <a:solidFill>
                  <a:schemeClr val="bg1"/>
                </a:solidFill>
              </a:rPr>
              <a:t>Dan drukt een hand de klink omlaag</a:t>
            </a:r>
          </a:p>
          <a:p>
            <a:r>
              <a:rPr lang="nl-NL" sz="5100" dirty="0">
                <a:solidFill>
                  <a:schemeClr val="bg1"/>
                </a:solidFill>
              </a:rPr>
              <a:t>en voor </a:t>
            </a:r>
            <a:r>
              <a:rPr lang="nl-NL" sz="5100" dirty="0" err="1">
                <a:solidFill>
                  <a:schemeClr val="bg1"/>
                </a:solidFill>
              </a:rPr>
              <a:t>onz</a:t>
            </a:r>
            <a:r>
              <a:rPr lang="nl-NL" sz="5100" dirty="0">
                <a:solidFill>
                  <a:schemeClr val="bg1"/>
                </a:solidFill>
              </a:rPr>
              <a:t>' ogen rijzen vaag</a:t>
            </a:r>
          </a:p>
          <a:p>
            <a:r>
              <a:rPr lang="nl-NL" sz="5100" dirty="0">
                <a:solidFill>
                  <a:schemeClr val="bg1"/>
                </a:solidFill>
              </a:rPr>
              <a:t>gestalten, donker, baardig</a:t>
            </a:r>
          </a:p>
          <a:p>
            <a:endParaRPr lang="nl-NL" sz="3300" dirty="0">
              <a:solidFill>
                <a:schemeClr val="bg1"/>
              </a:solidFill>
            </a:endParaRPr>
          </a:p>
          <a:p>
            <a:r>
              <a:rPr lang="nl-NL" sz="33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731490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55000" lnSpcReduction="20000"/>
          </a:bodyPr>
          <a:lstStyle/>
          <a:p>
            <a:endParaRPr lang="nl-NL" dirty="0">
              <a:solidFill>
                <a:schemeClr val="bg1"/>
              </a:solidFill>
            </a:endParaRPr>
          </a:p>
          <a:p>
            <a:endParaRPr lang="nl-NL" sz="5100" dirty="0">
              <a:solidFill>
                <a:schemeClr val="bg1"/>
              </a:solidFill>
            </a:endParaRPr>
          </a:p>
          <a:p>
            <a:r>
              <a:rPr lang="nl-NL" sz="5100" dirty="0">
                <a:solidFill>
                  <a:schemeClr val="bg1"/>
                </a:solidFill>
              </a:rPr>
              <a:t>Zij blijven staan in d' opening van de deur</a:t>
            </a:r>
          </a:p>
          <a:p>
            <a:r>
              <a:rPr lang="nl-NL" sz="5100" dirty="0">
                <a:solidFill>
                  <a:schemeClr val="bg1"/>
                </a:solidFill>
              </a:rPr>
              <a:t>de tocht brengt ons hun vaag bekende geur</a:t>
            </a:r>
          </a:p>
          <a:p>
            <a:r>
              <a:rPr lang="nl-NL" sz="5100" dirty="0">
                <a:solidFill>
                  <a:schemeClr val="bg1"/>
                </a:solidFill>
              </a:rPr>
              <a:t>van nacht, van vuur en schapen</a:t>
            </a:r>
          </a:p>
          <a:p>
            <a:endParaRPr lang="nl-NL" sz="5100" dirty="0">
              <a:solidFill>
                <a:schemeClr val="bg1"/>
              </a:solidFill>
            </a:endParaRPr>
          </a:p>
          <a:p>
            <a:r>
              <a:rPr lang="nl-NL" sz="5100" dirty="0">
                <a:solidFill>
                  <a:schemeClr val="bg1"/>
                </a:solidFill>
              </a:rPr>
              <a:t>Zij </a:t>
            </a:r>
            <a:r>
              <a:rPr lang="nl-NL" sz="5100" dirty="0" err="1">
                <a:solidFill>
                  <a:schemeClr val="bg1"/>
                </a:solidFill>
              </a:rPr>
              <a:t>schuif'len</a:t>
            </a:r>
            <a:r>
              <a:rPr lang="nl-NL" sz="5100" dirty="0">
                <a:solidFill>
                  <a:schemeClr val="bg1"/>
                </a:solidFill>
              </a:rPr>
              <a:t> nader en hun ogen </a:t>
            </a:r>
          </a:p>
          <a:p>
            <a:r>
              <a:rPr lang="nl-NL" sz="5100" dirty="0">
                <a:solidFill>
                  <a:schemeClr val="bg1"/>
                </a:solidFill>
              </a:rPr>
              <a:t>gericht op 't  kind zijn vreemd bewogen</a:t>
            </a:r>
          </a:p>
          <a:p>
            <a:r>
              <a:rPr lang="nl-NL" sz="5100" dirty="0">
                <a:solidFill>
                  <a:schemeClr val="bg1"/>
                </a:solidFill>
              </a:rPr>
              <a:t>zij moeten er van wéten!</a:t>
            </a:r>
          </a:p>
          <a:p>
            <a:endParaRPr lang="nl-NL" sz="3300" dirty="0">
              <a:solidFill>
                <a:schemeClr val="bg1"/>
              </a:solidFill>
            </a:endParaRPr>
          </a:p>
          <a:p>
            <a:r>
              <a:rPr lang="nl-NL" sz="33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578951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219741" y="685801"/>
            <a:ext cx="6808380" cy="598990"/>
          </a:xfrm>
        </p:spPr>
        <p:txBody>
          <a:bodyPr>
            <a:normAutofit/>
          </a:bodyPr>
          <a:lstStyle/>
          <a:p>
            <a:endParaRPr lang="nl-NL" b="1" dirty="0">
              <a:solidFill>
                <a:schemeClr val="bg2"/>
              </a:solidFill>
            </a:endParaRP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5073479"/>
          </a:xfrm>
        </p:spPr>
        <p:txBody>
          <a:bodyPr>
            <a:normAutofit fontScale="47500" lnSpcReduction="20000"/>
          </a:bodyPr>
          <a:lstStyle/>
          <a:p>
            <a:endParaRPr lang="nl-NL" dirty="0">
              <a:solidFill>
                <a:schemeClr val="bg1"/>
              </a:solidFill>
            </a:endParaRPr>
          </a:p>
          <a:p>
            <a:endParaRPr lang="nl-NL" sz="5100" dirty="0">
              <a:solidFill>
                <a:schemeClr val="bg1"/>
              </a:solidFill>
            </a:endParaRPr>
          </a:p>
          <a:p>
            <a:r>
              <a:rPr lang="nl-NL" sz="5900" dirty="0">
                <a:solidFill>
                  <a:schemeClr val="bg1"/>
                </a:solidFill>
              </a:rPr>
              <a:t>Zij staan bekend als ruw en onbehouwen</a:t>
            </a:r>
          </a:p>
          <a:p>
            <a:r>
              <a:rPr lang="nl-NL" sz="5900" dirty="0">
                <a:solidFill>
                  <a:schemeClr val="bg1"/>
                </a:solidFill>
              </a:rPr>
              <a:t>maar zie, hun monden beven, handen zijn gevouwen</a:t>
            </a:r>
          </a:p>
          <a:p>
            <a:r>
              <a:rPr lang="nl-NL" sz="5900" dirty="0">
                <a:solidFill>
                  <a:schemeClr val="bg1"/>
                </a:solidFill>
              </a:rPr>
              <a:t>en knieën buigen krakend</a:t>
            </a:r>
          </a:p>
          <a:p>
            <a:endParaRPr lang="nl-NL" sz="5900" dirty="0">
              <a:solidFill>
                <a:schemeClr val="bg1"/>
              </a:solidFill>
            </a:endParaRPr>
          </a:p>
          <a:p>
            <a:r>
              <a:rPr lang="nl-NL" sz="5900" dirty="0">
                <a:solidFill>
                  <a:schemeClr val="bg1"/>
                </a:solidFill>
              </a:rPr>
              <a:t>en in mijn hart begint een lied te zingen</a:t>
            </a:r>
          </a:p>
          <a:p>
            <a:r>
              <a:rPr lang="nl-NL" sz="5900" dirty="0">
                <a:solidFill>
                  <a:schemeClr val="bg1"/>
                </a:solidFill>
              </a:rPr>
              <a:t>Gods Gloria is niet meer weg te dringen.....</a:t>
            </a:r>
          </a:p>
          <a:p>
            <a:r>
              <a:rPr lang="nl-NL" sz="5900" dirty="0">
                <a:solidFill>
                  <a:schemeClr val="bg1"/>
                </a:solidFill>
              </a:rPr>
              <a:t>GLORIA IN EXCELCIS</a:t>
            </a:r>
          </a:p>
          <a:p>
            <a:endParaRPr lang="nl-NL" sz="5100" dirty="0">
              <a:solidFill>
                <a:schemeClr val="bg1"/>
              </a:solidFill>
            </a:endParaRPr>
          </a:p>
          <a:p>
            <a:endParaRPr lang="nl-NL" sz="3300" dirty="0">
              <a:solidFill>
                <a:schemeClr val="bg1"/>
              </a:solidFill>
            </a:endParaRPr>
          </a:p>
          <a:p>
            <a:r>
              <a:rPr lang="nl-NL" sz="3300" dirty="0">
                <a:solidFill>
                  <a:schemeClr val="bg1"/>
                </a:solidFill>
              </a:rPr>
              <a:t> </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7240511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637414" y="1777217"/>
            <a:ext cx="2892056" cy="2108983"/>
          </a:xfrm>
        </p:spPr>
        <p:txBody>
          <a:bodyPr>
            <a:normAutofit/>
          </a:bodyPr>
          <a:lstStyle/>
          <a:p>
            <a:r>
              <a:rPr lang="nl-NL" sz="3200" b="1" dirty="0">
                <a:solidFill>
                  <a:schemeClr val="bg2"/>
                </a:solidFill>
              </a:rPr>
              <a:t>mattheus2:1-6</a:t>
            </a:r>
            <a:br>
              <a:rPr lang="nl-NL" sz="3200" b="1" dirty="0">
                <a:solidFill>
                  <a:schemeClr val="bg2"/>
                </a:solidFill>
              </a:rPr>
            </a:br>
            <a:r>
              <a:rPr lang="nl-NL" sz="3200" b="1" dirty="0">
                <a:solidFill>
                  <a:schemeClr val="bg2"/>
                </a:solidFill>
              </a:rPr>
              <a:t>2:10-11</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2227348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Heer, wijs mij Uw weg</a:t>
            </a:r>
            <a:br>
              <a:rPr lang="nl-NL" sz="2700" b="1" dirty="0"/>
            </a:br>
            <a:r>
              <a:rPr lang="nl-NL" sz="2700" b="1" dirty="0"/>
              <a:t>en leid mij als een kind,</a:t>
            </a:r>
            <a:br>
              <a:rPr lang="nl-NL" sz="2700" b="1" dirty="0"/>
            </a:br>
            <a:r>
              <a:rPr lang="nl-NL" sz="2700" b="1" dirty="0"/>
              <a:t>dat heel de levensweg,</a:t>
            </a:r>
            <a:br>
              <a:rPr lang="nl-NL" sz="2700" b="1" dirty="0"/>
            </a:br>
            <a:r>
              <a:rPr lang="nl-NL" sz="2700" b="1" dirty="0"/>
              <a:t>slechts in U richting vindt.</a:t>
            </a:r>
            <a:br>
              <a:rPr lang="nl-NL" sz="2700" b="1" dirty="0"/>
            </a:br>
            <a:r>
              <a:rPr lang="nl-NL" sz="2700" b="1" dirty="0"/>
              <a:t>Als mij de moed ontbreekt,</a:t>
            </a:r>
            <a:br>
              <a:rPr lang="nl-NL" sz="2700" b="1" dirty="0"/>
            </a:br>
            <a:r>
              <a:rPr lang="nl-NL" sz="2700" b="1" dirty="0"/>
              <a:t>om door te gaan,</a:t>
            </a:r>
            <a:br>
              <a:rPr lang="nl-NL" sz="2700" b="1" dirty="0"/>
            </a:br>
            <a:r>
              <a:rPr lang="nl-NL" sz="2700" b="1" dirty="0"/>
              <a:t>troost mij dan liefdevol</a:t>
            </a:r>
            <a:br>
              <a:rPr lang="nl-NL" sz="2700" b="1" dirty="0"/>
            </a:br>
            <a:r>
              <a:rPr lang="nl-NL" sz="2700" b="1" dirty="0"/>
              <a:t>en moedig mij weer aan.</a:t>
            </a:r>
            <a:br>
              <a:rPr lang="nl-NL" sz="2700" b="1" dirty="0"/>
            </a:b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Opwekking 687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647687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Heer, leer mij Uw weg,</a:t>
            </a:r>
            <a:br>
              <a:rPr lang="nl-NL" sz="2700" b="1" dirty="0"/>
            </a:br>
            <a:r>
              <a:rPr lang="nl-NL" sz="2700" b="1" dirty="0"/>
              <a:t>die zuiver is en goed.</a:t>
            </a:r>
            <a:br>
              <a:rPr lang="nl-NL" sz="2700" b="1" dirty="0"/>
            </a:br>
            <a:r>
              <a:rPr lang="nl-NL" sz="2700" b="1" dirty="0"/>
              <a:t>Uw woord is onderweg,</a:t>
            </a:r>
            <a:br>
              <a:rPr lang="nl-NL" sz="2700" b="1" dirty="0"/>
            </a:br>
            <a:r>
              <a:rPr lang="nl-NL" sz="2700" b="1" dirty="0"/>
              <a:t>als een lamp voor mijn voet.</a:t>
            </a:r>
            <a:br>
              <a:rPr lang="nl-NL" sz="2700" b="1" dirty="0"/>
            </a:br>
            <a:r>
              <a:rPr lang="nl-NL" sz="2700" b="1" dirty="0"/>
              <a:t>Als mij het zicht ontbreekt,</a:t>
            </a:r>
            <a:br>
              <a:rPr lang="nl-NL" sz="2700" b="1" dirty="0"/>
            </a:br>
            <a:r>
              <a:rPr lang="nl-NL" sz="2700" b="1" dirty="0"/>
              <a:t>het donker is,</a:t>
            </a:r>
            <a:br>
              <a:rPr lang="nl-NL" sz="2700" b="1" dirty="0"/>
            </a:br>
            <a:r>
              <a:rPr lang="nl-NL" sz="2700" b="1" dirty="0"/>
              <a:t>leid mij dan op Uw weg,</a:t>
            </a:r>
            <a:br>
              <a:rPr lang="nl-NL" sz="2700" b="1" dirty="0"/>
            </a:br>
            <a:r>
              <a:rPr lang="nl-NL" sz="2700" b="1" dirty="0"/>
              <a:t>de weg die eeuwig is.</a:t>
            </a:r>
            <a:br>
              <a:rPr lang="nl-NL" sz="2700" b="1" dirty="0"/>
            </a:b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Opwekking 687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2480025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Heer, leer mij Uw wil,</a:t>
            </a:r>
            <a:br>
              <a:rPr lang="nl-NL" sz="2700" b="1" dirty="0"/>
            </a:br>
            <a:r>
              <a:rPr lang="nl-NL" sz="2700" b="1" dirty="0"/>
              <a:t>aanvaarden als een kind,</a:t>
            </a:r>
            <a:br>
              <a:rPr lang="nl-NL" sz="2700" b="1" dirty="0"/>
            </a:br>
            <a:r>
              <a:rPr lang="nl-NL" sz="2700" b="1" dirty="0"/>
              <a:t>dat blindelings en stil,</a:t>
            </a:r>
            <a:br>
              <a:rPr lang="nl-NL" sz="2700" b="1" dirty="0"/>
            </a:br>
            <a:r>
              <a:rPr lang="nl-NL" sz="2700" b="1" dirty="0"/>
              <a:t>U vertrouwt, vrede vindt.</a:t>
            </a:r>
            <a:br>
              <a:rPr lang="nl-NL" sz="2700" b="1" dirty="0"/>
            </a:br>
            <a:r>
              <a:rPr lang="nl-NL" sz="2700" b="1" dirty="0"/>
              <a:t>Als mij de wil ontbreekt,</a:t>
            </a:r>
            <a:br>
              <a:rPr lang="nl-NL" sz="2700" b="1" dirty="0"/>
            </a:br>
            <a:r>
              <a:rPr lang="nl-NL" sz="2700" b="1" dirty="0"/>
              <a:t>Uw weg te gaan,</a:t>
            </a:r>
            <a:br>
              <a:rPr lang="nl-NL" sz="2700" b="1" dirty="0"/>
            </a:br>
            <a:r>
              <a:rPr lang="nl-NL" sz="2700" b="1" dirty="0"/>
              <a:t>spreek door Uw Woord en</a:t>
            </a:r>
            <a:br>
              <a:rPr lang="nl-NL" sz="2700" b="1" dirty="0"/>
            </a:br>
            <a:r>
              <a:rPr lang="nl-NL" sz="2700" b="1" dirty="0"/>
              <a:t>Geest mijn hart en leven aan.</a:t>
            </a:r>
            <a:br>
              <a:rPr lang="nl-NL" sz="2700" b="1" dirty="0"/>
            </a:b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Opwekking 687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1689902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0" y="2361319"/>
            <a:ext cx="10988748" cy="3353081"/>
          </a:xfrm>
        </p:spPr>
        <p:txBody>
          <a:bodyPr>
            <a:normAutofit fontScale="90000"/>
          </a:bodyPr>
          <a:lstStyle/>
          <a:p>
            <a:pPr algn="l"/>
            <a:r>
              <a:rPr lang="nl-NL" sz="2700" b="1" dirty="0"/>
              <a:t>Heer toon mij Uw plan;</a:t>
            </a:r>
            <a:br>
              <a:rPr lang="nl-NL" sz="2700" b="1" dirty="0"/>
            </a:br>
            <a:r>
              <a:rPr lang="nl-NL" sz="2700" b="1" dirty="0"/>
              <a:t>maak door Uw Geest bekend,</a:t>
            </a:r>
            <a:br>
              <a:rPr lang="nl-NL" sz="2700" b="1" dirty="0"/>
            </a:br>
            <a:r>
              <a:rPr lang="nl-NL" sz="2700" b="1" dirty="0"/>
              <a:t>hoe ik U dienen kan</a:t>
            </a:r>
            <a:br>
              <a:rPr lang="nl-NL" sz="2700" b="1" dirty="0"/>
            </a:br>
            <a:r>
              <a:rPr lang="nl-NL" sz="2700" b="1" dirty="0"/>
              <a:t>en waarheen U mij zendt.</a:t>
            </a:r>
            <a:br>
              <a:rPr lang="nl-NL" sz="2700" b="1" dirty="0"/>
            </a:br>
            <a:r>
              <a:rPr lang="nl-NL" sz="2700" b="1" dirty="0"/>
              <a:t>Als ik de weg niet weet,</a:t>
            </a:r>
            <a:br>
              <a:rPr lang="nl-NL" sz="2700" b="1" dirty="0"/>
            </a:br>
            <a:r>
              <a:rPr lang="nl-NL" sz="2700" b="1" dirty="0"/>
              <a:t>de hoop opgeef,</a:t>
            </a:r>
            <a:br>
              <a:rPr lang="nl-NL" sz="2700" b="1" dirty="0"/>
            </a:br>
            <a:r>
              <a:rPr lang="nl-NL" sz="2700" b="1" dirty="0"/>
              <a:t>toon mij dat Christus heel,</a:t>
            </a:r>
            <a:br>
              <a:rPr lang="nl-NL" sz="2700" b="1" dirty="0"/>
            </a:br>
            <a:r>
              <a:rPr lang="nl-NL" sz="2700" b="1" dirty="0"/>
              <a:t>mijn weg gelopen heeft.</a:t>
            </a:r>
            <a:br>
              <a:rPr lang="nl-NL" sz="2700" b="1" dirty="0"/>
            </a:br>
            <a:r>
              <a:rPr lang="nl-NL" sz="2700" b="1" dirty="0"/>
              <a:t>Toon mij dat Christus,</a:t>
            </a:r>
            <a:br>
              <a:rPr lang="nl-NL" sz="2700" b="1" dirty="0"/>
            </a:br>
            <a:r>
              <a:rPr lang="nl-NL" sz="2700" b="1" dirty="0"/>
              <a:t>mijn weg gelopen heeft.</a:t>
            </a:r>
            <a:br>
              <a:rPr lang="nl-NL" sz="2700" b="1" dirty="0"/>
            </a:br>
            <a:br>
              <a:rPr lang="nl-NL" sz="2700" b="1" dirty="0"/>
            </a:br>
            <a:br>
              <a:rPr lang="nl-NL" sz="2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Opwekking 687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4077716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7636B66F-C1F5-4C6F-8AFE-7A9AC0C34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7E6184C-EE3B-45AB-BF65-0467BFC8D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4676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600" y="685801"/>
            <a:ext cx="4724400" cy="598990"/>
          </a:xfrm>
        </p:spPr>
        <p:txBody>
          <a:bodyPr>
            <a:normAutofit/>
          </a:bodyPr>
          <a:lstStyle/>
          <a:p>
            <a:r>
              <a:rPr lang="nl-NL" b="1" dirty="0">
                <a:solidFill>
                  <a:schemeClr val="bg2"/>
                </a:solidFill>
              </a:rPr>
              <a:t>Stem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372140" y="1284791"/>
            <a:ext cx="6943060" cy="4497031"/>
          </a:xfrm>
        </p:spPr>
        <p:txBody>
          <a:bodyPr>
            <a:normAutofit/>
          </a:bodyPr>
          <a:lstStyle/>
          <a:p>
            <a:endParaRPr lang="nl-NL" dirty="0">
              <a:solidFill>
                <a:schemeClr val="bg1"/>
              </a:solidFill>
            </a:endParaRPr>
          </a:p>
          <a:p>
            <a:r>
              <a:rPr lang="nl-NL" dirty="0">
                <a:solidFill>
                  <a:schemeClr val="bg1"/>
                </a:solidFill>
              </a:rPr>
              <a:t>Hoelang nog, HEERE? Zult U mij voor altijd vergeten? Hoelang zult U Uw aangezicht nog voor mij verbergen? Hoelang zal ik nog plannen maken in mijn ziel, verdriet hebben in mijn hart, dag na dag? Hoelang zal mijn vijand zich nog boven mij verheffen?</a:t>
            </a:r>
          </a:p>
          <a:p>
            <a:r>
              <a:rPr lang="nl-NL" dirty="0">
                <a:solidFill>
                  <a:schemeClr val="bg1"/>
                </a:solidFill>
              </a:rPr>
              <a:t>Luister, hemel, neem ter ore, aarde! Want de HEERE spreekt.</a:t>
            </a:r>
          </a:p>
          <a:p>
            <a:endParaRPr lang="nl-NL" dirty="0">
              <a:solidFill>
                <a:schemeClr val="bg1"/>
              </a:solidFill>
            </a:endParaRP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3628" r="5167"/>
          <a:stretch/>
        </p:blipFill>
        <p:spPr>
          <a:xfrm>
            <a:off x="8166129" y="685800"/>
            <a:ext cx="3340072" cy="5486400"/>
          </a:xfrm>
          <a:prstGeom prst="rect">
            <a:avLst/>
          </a:prstGeom>
        </p:spPr>
      </p:pic>
    </p:spTree>
    <p:extLst>
      <p:ext uri="{BB962C8B-B14F-4D97-AF65-F5344CB8AC3E}">
        <p14:creationId xmlns:p14="http://schemas.microsoft.com/office/powerpoint/2010/main" val="32863383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371599" y="1777217"/>
            <a:ext cx="3285461" cy="2108983"/>
          </a:xfrm>
        </p:spPr>
        <p:txBody>
          <a:bodyPr>
            <a:normAutofit/>
          </a:bodyPr>
          <a:lstStyle/>
          <a:p>
            <a:r>
              <a:rPr lang="nl-NL" sz="3200" b="1" dirty="0">
                <a:solidFill>
                  <a:schemeClr val="bg2"/>
                </a:solidFill>
              </a:rPr>
              <a:t>Openbaring</a:t>
            </a:r>
            <a:br>
              <a:rPr lang="nl-NL" sz="3200" b="1" dirty="0">
                <a:solidFill>
                  <a:schemeClr val="bg2"/>
                </a:solidFill>
              </a:rPr>
            </a:br>
            <a:r>
              <a:rPr lang="nl-NL" sz="3200" b="1" dirty="0">
                <a:solidFill>
                  <a:schemeClr val="bg2"/>
                </a:solidFill>
              </a:rPr>
              <a:t>15:3-4</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9127763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30103171-0BA0-4AF0-AF05-04AFA1A4A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940" b="1940"/>
          <a:stretch/>
        </p:blipFill>
        <p:spPr>
          <a:xfrm>
            <a:off x="20" y="10"/>
            <a:ext cx="4762480" cy="6857989"/>
          </a:xfrm>
          <a:prstGeom prst="rect">
            <a:avLst/>
          </a:prstGeom>
        </p:spPr>
      </p:pic>
      <p:sp>
        <p:nvSpPr>
          <p:cNvPr id="44" name="Rectangle 43">
            <a:extLst>
              <a:ext uri="{FF2B5EF4-FFF2-40B4-BE49-F238E27FC236}">
                <a16:creationId xmlns:a16="http://schemas.microsoft.com/office/drawing/2014/main" id="{E128B901-D4EA-4C4D-A150-23D2A6DEC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9459" y="1"/>
            <a:ext cx="7482541"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6" name="Rectangle 45">
            <a:extLst>
              <a:ext uri="{FF2B5EF4-FFF2-40B4-BE49-F238E27FC236}">
                <a16:creationId xmlns:a16="http://schemas.microsoft.com/office/drawing/2014/main" id="{A760B08A-B322-4C79-AB6D-7E4246352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685800"/>
            <a:ext cx="6099101" cy="5486400"/>
          </a:xfrm>
          <a:prstGeom prst="rect">
            <a:avLst/>
          </a:prstGeom>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096000" y="1371599"/>
            <a:ext cx="4762500" cy="2360429"/>
          </a:xfrm>
        </p:spPr>
        <p:txBody>
          <a:bodyPr>
            <a:normAutofit/>
          </a:bodyPr>
          <a:lstStyle/>
          <a:p>
            <a:r>
              <a:rPr lang="nl-NL" b="1"/>
              <a:t>Jezus </a:t>
            </a:r>
            <a:br>
              <a:rPr lang="nl-NL" b="1"/>
            </a:br>
            <a:r>
              <a:rPr lang="nl-NL" b="1"/>
              <a:t>komt heel dichtbij…</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6096000" y="4114800"/>
            <a:ext cx="4762500" cy="1371601"/>
          </a:xfrm>
        </p:spPr>
        <p:txBody>
          <a:bodyPr>
            <a:normAutofit/>
          </a:bodyPr>
          <a:lstStyle/>
          <a:p>
            <a:pPr>
              <a:lnSpc>
                <a:spcPct val="90000"/>
              </a:lnSpc>
            </a:pPr>
            <a:endParaRPr lang="nl-NL"/>
          </a:p>
          <a:p>
            <a:pPr>
              <a:lnSpc>
                <a:spcPct val="90000"/>
              </a:lnSpc>
            </a:pPr>
            <a:r>
              <a:rPr lang="nl-NL"/>
              <a:t>Kerstprogramma 2020</a:t>
            </a:r>
          </a:p>
          <a:p>
            <a:pPr>
              <a:lnSpc>
                <a:spcPct val="90000"/>
              </a:lnSpc>
            </a:pPr>
            <a:r>
              <a:rPr lang="nl-NL"/>
              <a:t>CGK-Vrouw</a:t>
            </a:r>
          </a:p>
        </p:txBody>
      </p:sp>
    </p:spTree>
    <p:extLst>
      <p:ext uri="{BB962C8B-B14F-4D97-AF65-F5344CB8AC3E}">
        <p14:creationId xmlns:p14="http://schemas.microsoft.com/office/powerpoint/2010/main" val="205258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FD23066-E0E4-4A0C-B554-B9F2A919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5D2E6F5-4096-40AF-B31C-B6FBEEFF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0"/>
            <a:ext cx="3390900" cy="41148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1838179" y="1777217"/>
            <a:ext cx="2541564" cy="2108983"/>
          </a:xfrm>
        </p:spPr>
        <p:txBody>
          <a:bodyPr>
            <a:normAutofit/>
          </a:bodyPr>
          <a:lstStyle/>
          <a:p>
            <a:r>
              <a:rPr lang="nl-NL" sz="3200" b="1" dirty="0">
                <a:solidFill>
                  <a:schemeClr val="bg2"/>
                </a:solidFill>
              </a:rPr>
              <a:t>Exodus 19:9-13, </a:t>
            </a:r>
            <a:br>
              <a:rPr lang="nl-NL" sz="3200" b="1" dirty="0">
                <a:solidFill>
                  <a:schemeClr val="bg2"/>
                </a:solidFill>
              </a:rPr>
            </a:br>
            <a:r>
              <a:rPr lang="nl-NL" sz="3200" b="1" dirty="0">
                <a:solidFill>
                  <a:schemeClr val="bg2"/>
                </a:solidFill>
              </a:rPr>
              <a:t>19:18-19, 19:23-23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1800665" y="4114800"/>
            <a:ext cx="2579077" cy="1076178"/>
          </a:xfrm>
        </p:spPr>
        <p:txBody>
          <a:bodyPr>
            <a:normAutofit/>
          </a:bodyPr>
          <a:lstStyle/>
          <a:p>
            <a:endParaRPr lang="nl-NL" sz="2000" dirty="0">
              <a:solidFill>
                <a:schemeClr val="bg1"/>
              </a:solidFill>
            </a:endParaRPr>
          </a:p>
          <a:p>
            <a:r>
              <a:rPr lang="nl-NL" sz="2000" dirty="0">
                <a:solidFill>
                  <a:schemeClr val="bg1"/>
                </a:solidFill>
              </a:rPr>
              <a:t>Lezing </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t="17007" r="-2" b="7898"/>
          <a:stretch/>
        </p:blipFill>
        <p:spPr>
          <a:xfrm>
            <a:off x="6096001" y="10"/>
            <a:ext cx="6096000" cy="6857990"/>
          </a:xfrm>
          <a:prstGeom prst="rect">
            <a:avLst/>
          </a:prstGeom>
        </p:spPr>
      </p:pic>
    </p:spTree>
    <p:extLst>
      <p:ext uri="{BB962C8B-B14F-4D97-AF65-F5344CB8AC3E}">
        <p14:creationId xmlns:p14="http://schemas.microsoft.com/office/powerpoint/2010/main" val="3896735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1" y="2361319"/>
            <a:ext cx="10988748" cy="3353081"/>
          </a:xfrm>
        </p:spPr>
        <p:txBody>
          <a:bodyPr>
            <a:normAutofit fontScale="90000"/>
          </a:bodyPr>
          <a:lstStyle/>
          <a:p>
            <a:pPr algn="l"/>
            <a:r>
              <a:rPr lang="nl-NL" sz="2700" b="1" dirty="0"/>
              <a:t>De HEER regeert; de hoogste Majesteit,</a:t>
            </a:r>
            <a:br>
              <a:rPr lang="nl-NL" sz="2700" b="1" dirty="0"/>
            </a:br>
            <a:r>
              <a:rPr lang="nl-NL" sz="2700" b="1" dirty="0"/>
              <a:t>Bekleed met sterkt', omgord met heerlijkheid,</a:t>
            </a:r>
            <a:br>
              <a:rPr lang="nl-NL" sz="2700" b="1" dirty="0"/>
            </a:br>
            <a:r>
              <a:rPr lang="nl-NL" sz="2700" b="1" dirty="0"/>
              <a:t>Bevestigt d' aard', en houdt door Zijne hand</a:t>
            </a:r>
            <a:br>
              <a:rPr lang="nl-NL" sz="2700" b="1" dirty="0"/>
            </a:br>
            <a:r>
              <a:rPr lang="nl-NL" sz="2700" b="1" dirty="0"/>
              <a:t>Dat schoon gebouw onwankelbaar in stand.</a:t>
            </a:r>
            <a:br>
              <a:rPr lang="nl-NL" sz="2700" b="1" dirty="0"/>
            </a:br>
            <a:br>
              <a:rPr lang="nl-NL" sz="2700" b="1" dirty="0"/>
            </a:br>
            <a:br>
              <a:rPr lang="nl-NL" sz="2700" b="1" dirty="0"/>
            </a:br>
            <a:r>
              <a:rPr lang="nl-NL" sz="2700" b="1" dirty="0"/>
              <a:t>Uw macht is groot, Uw trouw zal nooit vergaan;</a:t>
            </a:r>
            <a:br>
              <a:rPr lang="nl-NL" sz="2700" b="1" dirty="0"/>
            </a:br>
            <a:r>
              <a:rPr lang="nl-NL" sz="2700" b="1" dirty="0"/>
              <a:t>Al wat Gij ooit beloofd hebt, zal bestaan;</a:t>
            </a:r>
            <a:br>
              <a:rPr lang="nl-NL" sz="2700" b="1" dirty="0"/>
            </a:br>
            <a:r>
              <a:rPr lang="nl-NL" sz="2700" b="1" dirty="0"/>
              <a:t>De heiligheid is voor Uw huis, o HEER,</a:t>
            </a:r>
            <a:br>
              <a:rPr lang="nl-NL" sz="2700" b="1" dirty="0"/>
            </a:br>
            <a:r>
              <a:rPr lang="nl-NL" sz="2700" b="1" dirty="0"/>
              <a:t>Eeuw uit, eeuw in, tot sieraad en tot eer.</a:t>
            </a: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Psalm 93:1 en 4 (OB)</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118691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97F618-8DC7-4E6A-BD5A-40181991ADE6}"/>
              </a:ext>
            </a:extLst>
          </p:cNvPr>
          <p:cNvSpPr>
            <a:spLocks noGrp="1"/>
          </p:cNvSpPr>
          <p:nvPr>
            <p:ph type="ctrTitle"/>
          </p:nvPr>
        </p:nvSpPr>
        <p:spPr>
          <a:xfrm>
            <a:off x="685801" y="1143601"/>
            <a:ext cx="10988748" cy="4570800"/>
          </a:xfrm>
        </p:spPr>
        <p:txBody>
          <a:bodyPr>
            <a:normAutofit fontScale="90000"/>
          </a:bodyPr>
          <a:lstStyle/>
          <a:p>
            <a:pPr algn="l"/>
            <a:r>
              <a:rPr lang="nl-NL" sz="2700" b="1" dirty="0"/>
              <a:t>De Heer is Koning, Hij regeert altijd,</a:t>
            </a:r>
            <a:br>
              <a:rPr lang="nl-NL" sz="2700" b="1" dirty="0"/>
            </a:br>
            <a:r>
              <a:rPr lang="nl-NL" sz="2700" b="1" dirty="0"/>
              <a:t>omgord met macht, bekleed met majesteit.</a:t>
            </a:r>
            <a:br>
              <a:rPr lang="nl-NL" sz="2700" b="1" dirty="0"/>
            </a:br>
            <a:r>
              <a:rPr lang="nl-NL" sz="2700" b="1" dirty="0"/>
              <a:t>Hij grondvest d' aarde, houdt haar vast in stand.</a:t>
            </a:r>
            <a:br>
              <a:rPr lang="nl-NL" sz="2700" b="1" dirty="0"/>
            </a:br>
            <a:r>
              <a:rPr lang="nl-NL" sz="2700" b="1" dirty="0"/>
              <a:t>Onwrikbaar staat het bouwwerk van zijn hand.</a:t>
            </a:r>
            <a:br>
              <a:rPr lang="nl-NL" sz="2700" b="1" dirty="0"/>
            </a:br>
            <a:br>
              <a:rPr lang="nl-NL" sz="2700" b="1" dirty="0"/>
            </a:br>
            <a:r>
              <a:rPr lang="nl-NL" sz="2700" b="1" dirty="0"/>
              <a:t>Uw macht is groot, uw trouw zal nooit vergaan,</a:t>
            </a:r>
            <a:br>
              <a:rPr lang="nl-NL" sz="2700" b="1" dirty="0"/>
            </a:br>
            <a:r>
              <a:rPr lang="nl-NL" sz="2700" b="1" dirty="0"/>
              <a:t>al wat Gij ooit beloofd hebt, blijft bestaan.</a:t>
            </a:r>
            <a:br>
              <a:rPr lang="nl-NL" sz="2700" b="1" dirty="0"/>
            </a:br>
            <a:r>
              <a:rPr lang="nl-NL" sz="2700" b="1" dirty="0"/>
              <a:t>Tot sieraad is uw hoge heiligheid</a:t>
            </a:r>
            <a:br>
              <a:rPr lang="nl-NL" sz="2700" b="1" dirty="0"/>
            </a:br>
            <a:r>
              <a:rPr lang="nl-NL" sz="2700" b="1" dirty="0"/>
              <a:t>en in die glans trotseert uw huis de tijd.</a:t>
            </a:r>
            <a:br>
              <a:rPr lang="nl-NL" sz="2700" b="1" dirty="0"/>
            </a:br>
            <a:br>
              <a:rPr lang="nl-NL" sz="2700" b="1" dirty="0"/>
            </a:br>
            <a:br>
              <a:rPr lang="nl-NL" sz="2700" b="1" dirty="0"/>
            </a:br>
            <a:br>
              <a:rPr lang="nl-NL" sz="2700" b="1" dirty="0"/>
            </a:br>
            <a:br>
              <a:rPr lang="nl-NL" sz="1700" b="1" dirty="0"/>
            </a:br>
            <a:r>
              <a:rPr lang="nl-NL" sz="1700" b="1" dirty="0"/>
              <a:t>  </a:t>
            </a:r>
          </a:p>
        </p:txBody>
      </p:sp>
      <p:sp>
        <p:nvSpPr>
          <p:cNvPr id="3" name="Ondertitel 2">
            <a:extLst>
              <a:ext uri="{FF2B5EF4-FFF2-40B4-BE49-F238E27FC236}">
                <a16:creationId xmlns:a16="http://schemas.microsoft.com/office/drawing/2014/main" id="{FD545D25-7D9E-414B-B8B7-8B6BC61D791E}"/>
              </a:ext>
            </a:extLst>
          </p:cNvPr>
          <p:cNvSpPr>
            <a:spLocks noGrp="1"/>
          </p:cNvSpPr>
          <p:nvPr>
            <p:ph type="subTitle" idx="1"/>
          </p:nvPr>
        </p:nvSpPr>
        <p:spPr>
          <a:xfrm>
            <a:off x="2743200" y="4953282"/>
            <a:ext cx="6781800" cy="761118"/>
          </a:xfrm>
        </p:spPr>
        <p:txBody>
          <a:bodyPr>
            <a:normAutofit fontScale="92500" lnSpcReduction="20000"/>
          </a:bodyPr>
          <a:lstStyle/>
          <a:p>
            <a:endParaRPr lang="nl-NL" dirty="0"/>
          </a:p>
          <a:p>
            <a:r>
              <a:rPr lang="nl-NL" dirty="0"/>
              <a:t>Zingen: Psalm 93:1 en 4 (NB)</a:t>
            </a:r>
          </a:p>
        </p:txBody>
      </p:sp>
      <p:pic>
        <p:nvPicPr>
          <p:cNvPr id="4" name="Afbeelding 3">
            <a:extLst>
              <a:ext uri="{FF2B5EF4-FFF2-40B4-BE49-F238E27FC236}">
                <a16:creationId xmlns:a16="http://schemas.microsoft.com/office/drawing/2014/main" id="{21605FD1-4E64-4422-BB35-02639F1249A7}"/>
              </a:ext>
            </a:extLst>
          </p:cNvPr>
          <p:cNvPicPr>
            <a:picLocks noChangeAspect="1"/>
          </p:cNvPicPr>
          <p:nvPr/>
        </p:nvPicPr>
        <p:blipFill rotWithShape="1">
          <a:blip r:embed="rId2"/>
          <a:srcRect l="5119" r="6658"/>
          <a:stretch/>
        </p:blipFill>
        <p:spPr>
          <a:xfrm>
            <a:off x="10833904" y="4551797"/>
            <a:ext cx="1358096" cy="2306202"/>
          </a:xfrm>
          <a:prstGeom prst="rect">
            <a:avLst/>
          </a:prstGeom>
        </p:spPr>
      </p:pic>
    </p:spTree>
    <p:extLst>
      <p:ext uri="{BB962C8B-B14F-4D97-AF65-F5344CB8AC3E}">
        <p14:creationId xmlns:p14="http://schemas.microsoft.com/office/powerpoint/2010/main" val="3703254785"/>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126</TotalTime>
  <Words>2497</Words>
  <Application>Microsoft Office PowerPoint</Application>
  <PresentationFormat>Breedbeeld</PresentationFormat>
  <Paragraphs>306</Paragraphs>
  <Slides>61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61</vt:i4>
      </vt:variant>
    </vt:vector>
  </HeadingPairs>
  <TitlesOfParts>
    <vt:vector size="65" baseType="lpstr">
      <vt:lpstr>Arial</vt:lpstr>
      <vt:lpstr>Gill Sans MT</vt:lpstr>
      <vt:lpstr>Goudy Old Style</vt:lpstr>
      <vt:lpstr>ClassicFrameVTI</vt:lpstr>
      <vt:lpstr>Jezus  komt heel dichtbij…</vt:lpstr>
      <vt:lpstr>Opening </vt:lpstr>
      <vt:lpstr> Heilig, heilig, Heilig! Heer, God almachtig, vroeg in de morgen word’ u ons lied gewijd. Heilig, heilig, heilig! Liefdevol en machtig,  drievuldig God, die een in wezen zijt.   Heilig, heilig, heilig! Heiligen aanbidden,  werpen aan de glazen zee hun gouden kronen neer.  Eeuwig zij u ere, waar Gij troont te midden al uwe eng’len, onvolprezen heer.      </vt:lpstr>
      <vt:lpstr> Heilig, heilig, Heilig! Gij gehuld in duister, geen oog op aarde ziet U zoals Gij zijt. Gij alleen zijt heilig, enig in uw luister, een en al vuur en liefde en majesteit.  Heilig, heilig, heilig! Heer, God almachtig,  hemel, zee en aarde verhoogt uw heerlijkheid.  Heilig, heilig, heilig! Liefdevol en machtig, Drievuldig God, die een in wezen zijt.     </vt:lpstr>
      <vt:lpstr>afstand </vt:lpstr>
      <vt:lpstr>Stem </vt:lpstr>
      <vt:lpstr>Exodus 19:9-13,  19:18-19, 19:23-23 </vt:lpstr>
      <vt:lpstr>De HEER regeert; de hoogste Majesteit, Bekleed met sterkt', omgord met heerlijkheid, Bevestigt d' aard', en houdt door Zijne hand Dat schoon gebouw onwankelbaar in stand.   Uw macht is groot, Uw trouw zal nooit vergaan; Al wat Gij ooit beloofd hebt, zal bestaan; De heiligheid is voor Uw huis, o HEER, Eeuw uit, eeuw in, tot sieraad en tot eer.      </vt:lpstr>
      <vt:lpstr>De Heer is Koning, Hij regeert altijd, omgord met macht, bekleed met majesteit. Hij grondvest d' aarde, houdt haar vast in stand. Onwrikbaar staat het bouwwerk van zijn hand.  Uw macht is groot, uw trouw zal nooit vergaan, al wat Gij ooit beloofd hebt, blijft bestaan. Tot sieraad is uw hoge heiligheid en in die glans trotseert uw huis de tijd.       </vt:lpstr>
      <vt:lpstr>Exodus 33:12-23</vt:lpstr>
      <vt:lpstr>‘Elfje’ Marjan Spiering</vt:lpstr>
      <vt:lpstr>PowerPoint-presentatie</vt:lpstr>
      <vt:lpstr>PowerPoint-presentatie</vt:lpstr>
      <vt:lpstr>Psalm 104:1-9 104:29-34</vt:lpstr>
      <vt:lpstr> Aan u behoort, o heer der heren, de aarde met haar wel en wee,  de steile bergen, koele meren,  het vaste land, de onzeek’re zee.  Van u getuigen dag en nacht.  Gij hebt ze heerlijk voortgebracht.        </vt:lpstr>
      <vt:lpstr> Laat dan mijn hart u toebehoren en laat mij door de wereld gaan met open ogen, open oren om al uw tekens te verstaan. Dan is het aardse leven goed, omdat de hemel mij begroet.        </vt:lpstr>
      <vt:lpstr>Jona 4:2</vt:lpstr>
      <vt:lpstr>‘God is zo ver’ Hélène Swarth</vt:lpstr>
      <vt:lpstr>PowerPoint-presentatie</vt:lpstr>
      <vt:lpstr>PowerPoint-presentatie</vt:lpstr>
      <vt:lpstr>PowerPoint-presentatie</vt:lpstr>
      <vt:lpstr>toenadering</vt:lpstr>
      <vt:lpstr>Stem </vt:lpstr>
      <vt:lpstr>Micha  5:1-4a</vt:lpstr>
      <vt:lpstr> O kom, o kom, Immanuël, verlos uw volk, uw Israël, herstel het van ellende weer, zodat het looft uw naam, o Heer! Weest blij, weest blij, o Israël! Hij is nabij, Immanuël!       </vt:lpstr>
      <vt:lpstr> O kom, Gij wortel Isaï, verlos ons van de tyrannie, van alle goden dezer eeuw, o Herder, sla de boze leeuw. Weest blij, weest blij, o Israël! Hij is nabij, Immanuël       </vt:lpstr>
      <vt:lpstr>Ezechiël  34:22-31</vt:lpstr>
      <vt:lpstr>Zo zullen wij, de schapen Uwer weiden, In eeuwigheid Uw lof, Uw eer verbreiden, En zingen van geslachten tot geslachten Uw trouw, Uw roem, Uw onverwinb're krachten.        </vt:lpstr>
      <vt:lpstr>                    O Heer, wij zijn het volk door U verkoren, wij zijn de schapen die uw roepstem horen, Gij, onze herder, zult ons veilig leiden aan stille waat'ren en in groene weiden. Geslacht meldt aan geslacht uw goedheid en uw kracht, de grootheid van uw daden. Zo gaat een blinkend spoor van lof de eeuwen door. Wij prijzen uw genade.           </vt:lpstr>
      <vt:lpstr>‘Komst’ Jaap Zijlstra</vt:lpstr>
      <vt:lpstr>PowerPoint-presentatie</vt:lpstr>
      <vt:lpstr>PowerPoint-presentatie</vt:lpstr>
      <vt:lpstr>PowerPoint-presentatie</vt:lpstr>
      <vt:lpstr>Jesaja   11:1-5 11:10</vt:lpstr>
      <vt:lpstr>‘de nacht loopt ten einde ’  huub oosterhuis</vt:lpstr>
      <vt:lpstr>PowerPoint-presentatie</vt:lpstr>
      <vt:lpstr>PowerPoint-presentatie</vt:lpstr>
      <vt:lpstr>nabijheid</vt:lpstr>
      <vt:lpstr>Stem </vt:lpstr>
      <vt:lpstr>Johannes  1:6-18</vt:lpstr>
      <vt:lpstr>Komt allen tezamen,  jubelend van vreugde:  komt nu, o komt nu naar Bethlehem! Ziet nu de vorst der eng’len hier geboren.  Komt, laten wij aanbidden, Komt, laten wij aanbidden, komt, laten wij aanbidden, die Koninig.       </vt:lpstr>
      <vt:lpstr>De hemelse eng’len,  riepen eens de herders  weg van de kudde naar ‘t schamel dak. Spoeden ook wij ons met eerbied’ge schreden!  Komt, laten wij aanbidden, Komt, laten wij aanbidden, komt, laten wij aanbidden, die Koninig.       </vt:lpstr>
      <vt:lpstr>Het licht van de vader,  licht van den beginne, zien wij omsluierd, verhuld in ‘t vlees: goddelijk kind, gewonden in de doeken!  Komt, laten wij aanbidden, Komt, laten wij aanbidden, komt, laten wij aanbidden, die Koninig.       </vt:lpstr>
      <vt:lpstr>O kind ons geboren,  liggend in de kribbe, neem onze liefde in genade aan!  U, die ons liefhebt, u behoort ons harte! Komt, laten wij aanbidden, Komt, laten wij aanbidden, komt, laten wij aanbidden, die Koninig.       </vt:lpstr>
      <vt:lpstr>‘de boodschap aan maria’  Joke verweerd</vt:lpstr>
      <vt:lpstr>PowerPoint-presentatie</vt:lpstr>
      <vt:lpstr>PowerPoint-presentatie</vt:lpstr>
      <vt:lpstr>PowerPoint-presentatie</vt:lpstr>
      <vt:lpstr>lukas  2:1-14</vt:lpstr>
      <vt:lpstr>Eer zij God in onze dagen, eer zij god in deze tijd.  Mensen van het welbehagen, roept op aarde vrede uit.  Gloria in excelsis deo,  gloria in excelsis deo.      </vt:lpstr>
      <vt:lpstr>Eer zij God die onze vader, en die onze koning is.  Eer zij god die op de aarde, naar ons toegekomen is.  Gloria in excelsis deo,  gloria in excelsis deo.      </vt:lpstr>
      <vt:lpstr>‘de herders’  Joke verweerd</vt:lpstr>
      <vt:lpstr>PowerPoint-presentatie</vt:lpstr>
      <vt:lpstr>PowerPoint-presentatie</vt:lpstr>
      <vt:lpstr>mattheus2:1-6 2:10-11</vt:lpstr>
      <vt:lpstr>Heer, wijs mij Uw weg en leid mij als een kind, dat heel de levensweg, slechts in U richting vindt. Als mij de moed ontbreekt, om door te gaan, troost mij dan liefdevol en moedig mij weer aan.      </vt:lpstr>
      <vt:lpstr>Heer, leer mij Uw weg, die zuiver is en goed. Uw woord is onderweg, als een lamp voor mijn voet. Als mij het zicht ontbreekt, het donker is, leid mij dan op Uw weg, de weg die eeuwig is.      </vt:lpstr>
      <vt:lpstr>Heer, leer mij Uw wil, aanvaarden als een kind, dat blindelings en stil, U vertrouwt, vrede vindt. Als mij de wil ontbreekt, Uw weg te gaan, spreek door Uw Woord en Geest mijn hart en leven aan.      </vt:lpstr>
      <vt:lpstr>Heer toon mij Uw plan; maak door Uw Geest bekend, hoe ik U dienen kan en waarheen U mij zendt. Als ik de weg niet weet, de hoop opgeef, toon mij dat Christus heel, mijn weg gelopen heeft. Toon mij dat Christus, mijn weg gelopen heeft.     </vt:lpstr>
      <vt:lpstr>Openbaring 15:3-4</vt:lpstr>
      <vt:lpstr>Jezus  komt heel dichtbij…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Jezus  komt heel dichtbij…</dc:title>
  <dc:creator>LCJ - Geertje</dc:creator>
  <cp:lastModifiedBy>LCJ - Geertje</cp:lastModifiedBy>
  <cp:revision>1</cp:revision>
  <dcterms:created xsi:type="dcterms:W3CDTF">2020-09-25T13:36:02Z</dcterms:created>
  <dcterms:modified xsi:type="dcterms:W3CDTF">2020-09-25T15:42:45Z</dcterms:modified>
</cp:coreProperties>
</file>