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8" r:id="rId55"/>
    <p:sldId id="307" r:id="rId56"/>
    <p:sldId id="309" r:id="rId57"/>
    <p:sldId id="311" r:id="rId5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34AB0-B5B4-460C-8F65-BE66834F7985}" v="128" dt="2019-11-05T16:18:23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ertje Fokkema" userId="e10015ea-c155-4f1b-b2e2-ac9a17ea7686" providerId="ADAL" clId="{92B34AB0-B5B4-460C-8F65-BE66834F7985}"/>
    <pc:docChg chg="undo custSel mod addSld delSld modSld sldOrd">
      <pc:chgData name="Geertje Fokkema" userId="e10015ea-c155-4f1b-b2e2-ac9a17ea7686" providerId="ADAL" clId="{92B34AB0-B5B4-460C-8F65-BE66834F7985}" dt="2019-11-05T16:18:24.967" v="1580" actId="2696"/>
      <pc:docMkLst>
        <pc:docMk/>
      </pc:docMkLst>
      <pc:sldChg chg="modSp">
        <pc:chgData name="Geertje Fokkema" userId="e10015ea-c155-4f1b-b2e2-ac9a17ea7686" providerId="ADAL" clId="{92B34AB0-B5B4-460C-8F65-BE66834F7985}" dt="2019-11-05T15:36:04.821" v="58" actId="1076"/>
        <pc:sldMkLst>
          <pc:docMk/>
          <pc:sldMk cId="2964450419" sldId="256"/>
        </pc:sldMkLst>
        <pc:spChg chg="mod">
          <ac:chgData name="Geertje Fokkema" userId="e10015ea-c155-4f1b-b2e2-ac9a17ea7686" providerId="ADAL" clId="{92B34AB0-B5B4-460C-8F65-BE66834F7985}" dt="2019-11-05T15:35:45.749" v="54" actId="1076"/>
          <ac:spMkLst>
            <pc:docMk/>
            <pc:sldMk cId="2964450419" sldId="256"/>
            <ac:spMk id="2" creationId="{FA902369-B4D3-4A38-9EBB-D5827220F435}"/>
          </ac:spMkLst>
        </pc:spChg>
        <pc:spChg chg="mod">
          <ac:chgData name="Geertje Fokkema" userId="e10015ea-c155-4f1b-b2e2-ac9a17ea7686" providerId="ADAL" clId="{92B34AB0-B5B4-460C-8F65-BE66834F7985}" dt="2019-11-05T15:36:04.821" v="58" actId="1076"/>
          <ac:spMkLst>
            <pc:docMk/>
            <pc:sldMk cId="2964450419" sldId="256"/>
            <ac:spMk id="3" creationId="{18553B2E-F43F-489E-8284-0EBD8338FD4C}"/>
          </ac:spMkLst>
        </pc:spChg>
      </pc:sldChg>
      <pc:sldChg chg="addSp modSp mod setBg setClrOvrMap">
        <pc:chgData name="Geertje Fokkema" userId="e10015ea-c155-4f1b-b2e2-ac9a17ea7686" providerId="ADAL" clId="{92B34AB0-B5B4-460C-8F65-BE66834F7985}" dt="2019-11-05T15:37:25.987" v="99" actId="403"/>
        <pc:sldMkLst>
          <pc:docMk/>
          <pc:sldMk cId="168737162" sldId="257"/>
        </pc:sldMkLst>
        <pc:spChg chg="mod">
          <ac:chgData name="Geertje Fokkema" userId="e10015ea-c155-4f1b-b2e2-ac9a17ea7686" providerId="ADAL" clId="{92B34AB0-B5B4-460C-8F65-BE66834F7985}" dt="2019-11-05T15:36:53.185" v="74" actId="20577"/>
          <ac:spMkLst>
            <pc:docMk/>
            <pc:sldMk cId="168737162" sldId="257"/>
            <ac:spMk id="2" creationId="{EEA85C96-C771-42E0-8B74-A7D6828E1A0F}"/>
          </ac:spMkLst>
        </pc:spChg>
        <pc:spChg chg="add mod">
          <ac:chgData name="Geertje Fokkema" userId="e10015ea-c155-4f1b-b2e2-ac9a17ea7686" providerId="ADAL" clId="{92B34AB0-B5B4-460C-8F65-BE66834F7985}" dt="2019-11-05T15:37:25.987" v="99" actId="403"/>
          <ac:spMkLst>
            <pc:docMk/>
            <pc:sldMk cId="168737162" sldId="257"/>
            <ac:spMk id="8" creationId="{D40790AA-E49B-4C7B-8A65-A113686A39F2}"/>
          </ac:spMkLst>
        </pc:spChg>
        <pc:spChg chg="add">
          <ac:chgData name="Geertje Fokkema" userId="e10015ea-c155-4f1b-b2e2-ac9a17ea7686" providerId="ADAL" clId="{92B34AB0-B5B4-460C-8F65-BE66834F7985}" dt="2019-11-05T15:36:48.041" v="59" actId="26606"/>
          <ac:spMkLst>
            <pc:docMk/>
            <pc:sldMk cId="168737162" sldId="257"/>
            <ac:spMk id="11" creationId="{CF62D2A7-8207-488C-9F46-316BA81A16C8}"/>
          </ac:spMkLst>
        </pc:spChg>
        <pc:picChg chg="mod">
          <ac:chgData name="Geertje Fokkema" userId="e10015ea-c155-4f1b-b2e2-ac9a17ea7686" providerId="ADAL" clId="{92B34AB0-B5B4-460C-8F65-BE66834F7985}" dt="2019-11-05T15:36:48.041" v="59" actId="26606"/>
          <ac:picMkLst>
            <pc:docMk/>
            <pc:sldMk cId="168737162" sldId="257"/>
            <ac:picMk id="4" creationId="{4FAE3C92-FE9F-4EB3-9AB5-313BA0C643CB}"/>
          </ac:picMkLst>
        </pc:picChg>
      </pc:sldChg>
      <pc:sldChg chg="addSp modSp add">
        <pc:chgData name="Geertje Fokkema" userId="e10015ea-c155-4f1b-b2e2-ac9a17ea7686" providerId="ADAL" clId="{92B34AB0-B5B4-460C-8F65-BE66834F7985}" dt="2019-11-05T16:13:43.555" v="1376" actId="27636"/>
        <pc:sldMkLst>
          <pc:docMk/>
          <pc:sldMk cId="3298532252" sldId="258"/>
        </pc:sldMkLst>
        <pc:spChg chg="mod">
          <ac:chgData name="Geertje Fokkema" userId="e10015ea-c155-4f1b-b2e2-ac9a17ea7686" providerId="ADAL" clId="{92B34AB0-B5B4-460C-8F65-BE66834F7985}" dt="2019-11-05T15:37:40.449" v="107" actId="20577"/>
          <ac:spMkLst>
            <pc:docMk/>
            <pc:sldMk cId="3298532252" sldId="258"/>
            <ac:spMk id="2" creationId="{EEA85C96-C771-42E0-8B74-A7D6828E1A0F}"/>
          </ac:spMkLst>
        </pc:spChg>
        <pc:spChg chg="add mod">
          <ac:chgData name="Geertje Fokkema" userId="e10015ea-c155-4f1b-b2e2-ac9a17ea7686" providerId="ADAL" clId="{92B34AB0-B5B4-460C-8F65-BE66834F7985}" dt="2019-11-05T15:40:56.822" v="189" actId="20577"/>
          <ac:spMkLst>
            <pc:docMk/>
            <pc:sldMk cId="3298532252" sldId="258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13:43.555" v="1376" actId="27636"/>
          <ac:spMkLst>
            <pc:docMk/>
            <pc:sldMk cId="3298532252" sldId="258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5:39:58.651" v="163" actId="20577"/>
        <pc:sldMkLst>
          <pc:docMk/>
          <pc:sldMk cId="880232035" sldId="259"/>
        </pc:sldMkLst>
        <pc:spChg chg="mod">
          <ac:chgData name="Geertje Fokkema" userId="e10015ea-c155-4f1b-b2e2-ac9a17ea7686" providerId="ADAL" clId="{92B34AB0-B5B4-460C-8F65-BE66834F7985}" dt="2019-11-05T15:39:58.651" v="163" actId="20577"/>
          <ac:spMkLst>
            <pc:docMk/>
            <pc:sldMk cId="880232035" sldId="259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5:39:50.170" v="162" actId="14100"/>
          <ac:spMkLst>
            <pc:docMk/>
            <pc:sldMk cId="880232035" sldId="259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38:44.405" v="140" actId="20577"/>
        <pc:sldMkLst>
          <pc:docMk/>
          <pc:sldMk cId="3172719726" sldId="260"/>
        </pc:sldMkLst>
        <pc:spChg chg="mod">
          <ac:chgData name="Geertje Fokkema" userId="e10015ea-c155-4f1b-b2e2-ac9a17ea7686" providerId="ADAL" clId="{92B34AB0-B5B4-460C-8F65-BE66834F7985}" dt="2019-11-05T15:38:25.430" v="116" actId="6549"/>
          <ac:spMkLst>
            <pc:docMk/>
            <pc:sldMk cId="3172719726" sldId="260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5:38:44.405" v="140" actId="20577"/>
          <ac:spMkLst>
            <pc:docMk/>
            <pc:sldMk cId="3172719726" sldId="260"/>
            <ac:spMk id="8" creationId="{D40790AA-E49B-4C7B-8A65-A113686A39F2}"/>
          </ac:spMkLst>
        </pc:spChg>
      </pc:sldChg>
      <pc:sldChg chg="addSp modSp add">
        <pc:chgData name="Geertje Fokkema" userId="e10015ea-c155-4f1b-b2e2-ac9a17ea7686" providerId="ADAL" clId="{92B34AB0-B5B4-460C-8F65-BE66834F7985}" dt="2019-11-05T15:41:23.906" v="216" actId="20577"/>
        <pc:sldMkLst>
          <pc:docMk/>
          <pc:sldMk cId="3645517282" sldId="261"/>
        </pc:sldMkLst>
        <pc:spChg chg="add mod">
          <ac:chgData name="Geertje Fokkema" userId="e10015ea-c155-4f1b-b2e2-ac9a17ea7686" providerId="ADAL" clId="{92B34AB0-B5B4-460C-8F65-BE66834F7985}" dt="2019-11-05T15:41:23.906" v="216" actId="20577"/>
          <ac:spMkLst>
            <pc:docMk/>
            <pc:sldMk cId="3645517282" sldId="261"/>
            <ac:spMk id="6" creationId="{6F98C239-CE4B-498C-B9EB-CCECC33F071D}"/>
          </ac:spMkLst>
        </pc:spChg>
        <pc:spChg chg="mod">
          <ac:chgData name="Geertje Fokkema" userId="e10015ea-c155-4f1b-b2e2-ac9a17ea7686" providerId="ADAL" clId="{92B34AB0-B5B4-460C-8F65-BE66834F7985}" dt="2019-11-05T15:40:28.422" v="165"/>
          <ac:spMkLst>
            <pc:docMk/>
            <pc:sldMk cId="3645517282" sldId="261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42:42.025" v="252" actId="20577"/>
        <pc:sldMkLst>
          <pc:docMk/>
          <pc:sldMk cId="3887598411" sldId="262"/>
        </pc:sldMkLst>
        <pc:spChg chg="mod">
          <ac:chgData name="Geertje Fokkema" userId="e10015ea-c155-4f1b-b2e2-ac9a17ea7686" providerId="ADAL" clId="{92B34AB0-B5B4-460C-8F65-BE66834F7985}" dt="2019-11-05T15:42:42.025" v="252" actId="20577"/>
          <ac:spMkLst>
            <pc:docMk/>
            <pc:sldMk cId="3887598411" sldId="262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5:42:17.816" v="231" actId="27636"/>
          <ac:spMkLst>
            <pc:docMk/>
            <pc:sldMk cId="3887598411" sldId="262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43:35.483" v="274" actId="20577"/>
        <pc:sldMkLst>
          <pc:docMk/>
          <pc:sldMk cId="2250166733" sldId="263"/>
        </pc:sldMkLst>
        <pc:spChg chg="mod">
          <ac:chgData name="Geertje Fokkema" userId="e10015ea-c155-4f1b-b2e2-ac9a17ea7686" providerId="ADAL" clId="{92B34AB0-B5B4-460C-8F65-BE66834F7985}" dt="2019-11-05T15:43:14.112" v="268" actId="20577"/>
          <ac:spMkLst>
            <pc:docMk/>
            <pc:sldMk cId="2250166733" sldId="263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5:43:35.483" v="274" actId="20577"/>
          <ac:spMkLst>
            <pc:docMk/>
            <pc:sldMk cId="2250166733" sldId="263"/>
            <ac:spMk id="8" creationId="{D40790AA-E49B-4C7B-8A65-A113686A39F2}"/>
          </ac:spMkLst>
        </pc:spChg>
      </pc:sldChg>
      <pc:sldChg chg="delSp modSp add ord">
        <pc:chgData name="Geertje Fokkema" userId="e10015ea-c155-4f1b-b2e2-ac9a17ea7686" providerId="ADAL" clId="{92B34AB0-B5B4-460C-8F65-BE66834F7985}" dt="2019-11-05T15:51:50.838" v="487" actId="313"/>
        <pc:sldMkLst>
          <pc:docMk/>
          <pc:sldMk cId="301418702" sldId="264"/>
        </pc:sldMkLst>
        <pc:spChg chg="mod">
          <ac:chgData name="Geertje Fokkema" userId="e10015ea-c155-4f1b-b2e2-ac9a17ea7686" providerId="ADAL" clId="{92B34AB0-B5B4-460C-8F65-BE66834F7985}" dt="2019-11-05T15:51:50.838" v="487" actId="313"/>
          <ac:spMkLst>
            <pc:docMk/>
            <pc:sldMk cId="301418702" sldId="264"/>
            <ac:spMk id="2" creationId="{EEA85C96-C771-42E0-8B74-A7D6828E1A0F}"/>
          </ac:spMkLst>
        </pc:spChg>
        <pc:spChg chg="del mod">
          <ac:chgData name="Geertje Fokkema" userId="e10015ea-c155-4f1b-b2e2-ac9a17ea7686" providerId="ADAL" clId="{92B34AB0-B5B4-460C-8F65-BE66834F7985}" dt="2019-11-05T15:44:35.030" v="287"/>
          <ac:spMkLst>
            <pc:docMk/>
            <pc:sldMk cId="301418702" sldId="264"/>
            <ac:spMk id="6" creationId="{6F98C239-CE4B-498C-B9EB-CCECC33F071D}"/>
          </ac:spMkLst>
        </pc:spChg>
        <pc:spChg chg="mod">
          <ac:chgData name="Geertje Fokkema" userId="e10015ea-c155-4f1b-b2e2-ac9a17ea7686" providerId="ADAL" clId="{92B34AB0-B5B4-460C-8F65-BE66834F7985}" dt="2019-11-05T15:44:20.598" v="283" actId="20577"/>
          <ac:spMkLst>
            <pc:docMk/>
            <pc:sldMk cId="301418702" sldId="264"/>
            <ac:spMk id="8" creationId="{D40790AA-E49B-4C7B-8A65-A113686A39F2}"/>
          </ac:spMkLst>
        </pc:spChg>
      </pc:sldChg>
      <pc:sldChg chg="delSp modSp add">
        <pc:chgData name="Geertje Fokkema" userId="e10015ea-c155-4f1b-b2e2-ac9a17ea7686" providerId="ADAL" clId="{92B34AB0-B5B4-460C-8F65-BE66834F7985}" dt="2019-11-05T15:45:11.812" v="304"/>
        <pc:sldMkLst>
          <pc:docMk/>
          <pc:sldMk cId="4055331182" sldId="265"/>
        </pc:sldMkLst>
        <pc:spChg chg="del mod">
          <ac:chgData name="Geertje Fokkema" userId="e10015ea-c155-4f1b-b2e2-ac9a17ea7686" providerId="ADAL" clId="{92B34AB0-B5B4-460C-8F65-BE66834F7985}" dt="2019-11-05T15:45:11.812" v="304"/>
          <ac:spMkLst>
            <pc:docMk/>
            <pc:sldMk cId="4055331182" sldId="265"/>
            <ac:spMk id="6" creationId="{6F98C239-CE4B-498C-B9EB-CCECC33F071D}"/>
          </ac:spMkLst>
        </pc:spChg>
        <pc:spChg chg="mod">
          <ac:chgData name="Geertje Fokkema" userId="e10015ea-c155-4f1b-b2e2-ac9a17ea7686" providerId="ADAL" clId="{92B34AB0-B5B4-460C-8F65-BE66834F7985}" dt="2019-11-05T15:45:04.121" v="300" actId="20577"/>
          <ac:spMkLst>
            <pc:docMk/>
            <pc:sldMk cId="4055331182" sldId="265"/>
            <ac:spMk id="8" creationId="{D40790AA-E49B-4C7B-8A65-A113686A39F2}"/>
          </ac:spMkLst>
        </pc:spChg>
      </pc:sldChg>
      <pc:sldChg chg="delSp modSp add">
        <pc:chgData name="Geertje Fokkema" userId="e10015ea-c155-4f1b-b2e2-ac9a17ea7686" providerId="ADAL" clId="{92B34AB0-B5B4-460C-8F65-BE66834F7985}" dt="2019-11-05T15:45:54.186" v="317"/>
        <pc:sldMkLst>
          <pc:docMk/>
          <pc:sldMk cId="4114515746" sldId="266"/>
        </pc:sldMkLst>
        <pc:spChg chg="del mod">
          <ac:chgData name="Geertje Fokkema" userId="e10015ea-c155-4f1b-b2e2-ac9a17ea7686" providerId="ADAL" clId="{92B34AB0-B5B4-460C-8F65-BE66834F7985}" dt="2019-11-05T15:45:54.186" v="317"/>
          <ac:spMkLst>
            <pc:docMk/>
            <pc:sldMk cId="4114515746" sldId="266"/>
            <ac:spMk id="6" creationId="{6F98C239-CE4B-498C-B9EB-CCECC33F071D}"/>
          </ac:spMkLst>
        </pc:spChg>
        <pc:spChg chg="mod">
          <ac:chgData name="Geertje Fokkema" userId="e10015ea-c155-4f1b-b2e2-ac9a17ea7686" providerId="ADAL" clId="{92B34AB0-B5B4-460C-8F65-BE66834F7985}" dt="2019-11-05T15:45:47.908" v="314" actId="20577"/>
          <ac:spMkLst>
            <pc:docMk/>
            <pc:sldMk cId="4114515746" sldId="266"/>
            <ac:spMk id="8" creationId="{D40790AA-E49B-4C7B-8A65-A113686A39F2}"/>
          </ac:spMkLst>
        </pc:spChg>
      </pc:sldChg>
      <pc:sldChg chg="delSp modSp add">
        <pc:chgData name="Geertje Fokkema" userId="e10015ea-c155-4f1b-b2e2-ac9a17ea7686" providerId="ADAL" clId="{92B34AB0-B5B4-460C-8F65-BE66834F7985}" dt="2019-11-05T16:14:22.983" v="1379"/>
        <pc:sldMkLst>
          <pc:docMk/>
          <pc:sldMk cId="1564487441" sldId="267"/>
        </pc:sldMkLst>
        <pc:spChg chg="del mod">
          <ac:chgData name="Geertje Fokkema" userId="e10015ea-c155-4f1b-b2e2-ac9a17ea7686" providerId="ADAL" clId="{92B34AB0-B5B4-460C-8F65-BE66834F7985}" dt="2019-11-05T16:14:22.983" v="1379"/>
          <ac:spMkLst>
            <pc:docMk/>
            <pc:sldMk cId="1564487441" sldId="267"/>
            <ac:spMk id="6" creationId="{6F98C239-CE4B-498C-B9EB-CCECC33F071D}"/>
          </ac:spMkLst>
        </pc:spChg>
        <pc:spChg chg="mod">
          <ac:chgData name="Geertje Fokkema" userId="e10015ea-c155-4f1b-b2e2-ac9a17ea7686" providerId="ADAL" clId="{92B34AB0-B5B4-460C-8F65-BE66834F7985}" dt="2019-11-05T15:46:17.269" v="322" actId="20577"/>
          <ac:spMkLst>
            <pc:docMk/>
            <pc:sldMk cId="1564487441" sldId="267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5:46:35.697" v="327" actId="20577"/>
        <pc:sldMkLst>
          <pc:docMk/>
          <pc:sldMk cId="457053004" sldId="268"/>
        </pc:sldMkLst>
        <pc:spChg chg="mod">
          <ac:chgData name="Geertje Fokkema" userId="e10015ea-c155-4f1b-b2e2-ac9a17ea7686" providerId="ADAL" clId="{92B34AB0-B5B4-460C-8F65-BE66834F7985}" dt="2019-11-05T15:46:35.697" v="327" actId="20577"/>
          <ac:spMkLst>
            <pc:docMk/>
            <pc:sldMk cId="457053004" sldId="268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47:40.157" v="361" actId="20577"/>
        <pc:sldMkLst>
          <pc:docMk/>
          <pc:sldMk cId="1114454413" sldId="269"/>
        </pc:sldMkLst>
        <pc:spChg chg="mod">
          <ac:chgData name="Geertje Fokkema" userId="e10015ea-c155-4f1b-b2e2-ac9a17ea7686" providerId="ADAL" clId="{92B34AB0-B5B4-460C-8F65-BE66834F7985}" dt="2019-11-05T15:47:26.388" v="336" actId="20577"/>
          <ac:spMkLst>
            <pc:docMk/>
            <pc:sldMk cId="1114454413" sldId="269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5:47:40.157" v="361" actId="20577"/>
          <ac:spMkLst>
            <pc:docMk/>
            <pc:sldMk cId="1114454413" sldId="269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5:47:18.060" v="335" actId="27636"/>
          <ac:spMkLst>
            <pc:docMk/>
            <pc:sldMk cId="1114454413" sldId="269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48:08.125" v="376" actId="20577"/>
        <pc:sldMkLst>
          <pc:docMk/>
          <pc:sldMk cId="2434080860" sldId="270"/>
        </pc:sldMkLst>
        <pc:spChg chg="mod">
          <ac:chgData name="Geertje Fokkema" userId="e10015ea-c155-4f1b-b2e2-ac9a17ea7686" providerId="ADAL" clId="{92B34AB0-B5B4-460C-8F65-BE66834F7985}" dt="2019-11-05T15:48:08.125" v="376" actId="20577"/>
          <ac:spMkLst>
            <pc:docMk/>
            <pc:sldMk cId="2434080860" sldId="270"/>
            <ac:spMk id="8" creationId="{D40790AA-E49B-4C7B-8A65-A113686A39F2}"/>
          </ac:spMkLst>
        </pc:spChg>
      </pc:sldChg>
      <pc:sldChg chg="modSp add del ord">
        <pc:chgData name="Geertje Fokkema" userId="e10015ea-c155-4f1b-b2e2-ac9a17ea7686" providerId="ADAL" clId="{92B34AB0-B5B4-460C-8F65-BE66834F7985}" dt="2019-11-05T15:56:31.261" v="670" actId="2696"/>
        <pc:sldMkLst>
          <pc:docMk/>
          <pc:sldMk cId="720154519" sldId="271"/>
        </pc:sldMkLst>
        <pc:spChg chg="mod">
          <ac:chgData name="Geertje Fokkema" userId="e10015ea-c155-4f1b-b2e2-ac9a17ea7686" providerId="ADAL" clId="{92B34AB0-B5B4-460C-8F65-BE66834F7985}" dt="2019-11-05T15:54:05.014" v="608" actId="20577"/>
          <ac:spMkLst>
            <pc:docMk/>
            <pc:sldMk cId="720154519" sldId="271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5:54:21.713" v="610" actId="27636"/>
          <ac:spMkLst>
            <pc:docMk/>
            <pc:sldMk cId="720154519" sldId="271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14:39.673" v="1381" actId="27636"/>
        <pc:sldMkLst>
          <pc:docMk/>
          <pc:sldMk cId="944408213" sldId="272"/>
        </pc:sldMkLst>
        <pc:spChg chg="mod">
          <ac:chgData name="Geertje Fokkema" userId="e10015ea-c155-4f1b-b2e2-ac9a17ea7686" providerId="ADAL" clId="{92B34AB0-B5B4-460C-8F65-BE66834F7985}" dt="2019-11-05T15:49:32.456" v="422" actId="20577"/>
          <ac:spMkLst>
            <pc:docMk/>
            <pc:sldMk cId="944408213" sldId="272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14:39.673" v="1381" actId="27636"/>
          <ac:spMkLst>
            <pc:docMk/>
            <pc:sldMk cId="944408213" sldId="272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15:07.781" v="1384" actId="255"/>
        <pc:sldMkLst>
          <pc:docMk/>
          <pc:sldMk cId="27320032" sldId="273"/>
        </pc:sldMkLst>
        <pc:spChg chg="mod">
          <ac:chgData name="Geertje Fokkema" userId="e10015ea-c155-4f1b-b2e2-ac9a17ea7686" providerId="ADAL" clId="{92B34AB0-B5B4-460C-8F65-BE66834F7985}" dt="2019-11-05T16:15:07.781" v="1384" actId="255"/>
          <ac:spMkLst>
            <pc:docMk/>
            <pc:sldMk cId="27320032" sldId="273"/>
            <ac:spMk id="8" creationId="{D40790AA-E49B-4C7B-8A65-A113686A39F2}"/>
          </ac:spMkLst>
        </pc:spChg>
      </pc:sldChg>
      <pc:sldChg chg="delSp modSp add ord">
        <pc:chgData name="Geertje Fokkema" userId="e10015ea-c155-4f1b-b2e2-ac9a17ea7686" providerId="ADAL" clId="{92B34AB0-B5B4-460C-8F65-BE66834F7985}" dt="2019-11-05T15:51:22.548" v="454"/>
        <pc:sldMkLst>
          <pc:docMk/>
          <pc:sldMk cId="1945212887" sldId="274"/>
        </pc:sldMkLst>
        <pc:spChg chg="mod">
          <ac:chgData name="Geertje Fokkema" userId="e10015ea-c155-4f1b-b2e2-ac9a17ea7686" providerId="ADAL" clId="{92B34AB0-B5B4-460C-8F65-BE66834F7985}" dt="2019-11-05T15:51:07.424" v="447" actId="313"/>
          <ac:spMkLst>
            <pc:docMk/>
            <pc:sldMk cId="1945212887" sldId="274"/>
            <ac:spMk id="2" creationId="{EEA85C96-C771-42E0-8B74-A7D6828E1A0F}"/>
          </ac:spMkLst>
        </pc:spChg>
        <pc:spChg chg="del mod">
          <ac:chgData name="Geertje Fokkema" userId="e10015ea-c155-4f1b-b2e2-ac9a17ea7686" providerId="ADAL" clId="{92B34AB0-B5B4-460C-8F65-BE66834F7985}" dt="2019-11-05T15:51:22.548" v="454"/>
          <ac:spMkLst>
            <pc:docMk/>
            <pc:sldMk cId="1945212887" sldId="274"/>
            <ac:spMk id="6" creationId="{6F98C239-CE4B-498C-B9EB-CCECC33F071D}"/>
          </ac:spMkLst>
        </pc:spChg>
        <pc:spChg chg="mod">
          <ac:chgData name="Geertje Fokkema" userId="e10015ea-c155-4f1b-b2e2-ac9a17ea7686" providerId="ADAL" clId="{92B34AB0-B5B4-460C-8F65-BE66834F7985}" dt="2019-11-05T15:50:41.448" v="430"/>
          <ac:spMkLst>
            <pc:docMk/>
            <pc:sldMk cId="1945212887" sldId="274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5:51:27.621" v="469" actId="20577"/>
        <pc:sldMkLst>
          <pc:docMk/>
          <pc:sldMk cId="3462177626" sldId="275"/>
        </pc:sldMkLst>
        <pc:spChg chg="mod">
          <ac:chgData name="Geertje Fokkema" userId="e10015ea-c155-4f1b-b2e2-ac9a17ea7686" providerId="ADAL" clId="{92B34AB0-B5B4-460C-8F65-BE66834F7985}" dt="2019-11-05T15:51:14.392" v="451" actId="20577"/>
          <ac:spMkLst>
            <pc:docMk/>
            <pc:sldMk cId="3462177626" sldId="275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5:51:27.621" v="469" actId="20577"/>
          <ac:spMkLst>
            <pc:docMk/>
            <pc:sldMk cId="3462177626" sldId="275"/>
            <ac:spMk id="6" creationId="{6F98C239-CE4B-498C-B9EB-CCECC33F071D}"/>
          </ac:spMkLst>
        </pc:spChg>
        <pc:spChg chg="mod">
          <ac:chgData name="Geertje Fokkema" userId="e10015ea-c155-4f1b-b2e2-ac9a17ea7686" providerId="ADAL" clId="{92B34AB0-B5B4-460C-8F65-BE66834F7985}" dt="2019-11-05T15:51:00.972" v="432"/>
          <ac:spMkLst>
            <pc:docMk/>
            <pc:sldMk cId="3462177626" sldId="275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15:42.721" v="1390" actId="27636"/>
        <pc:sldMkLst>
          <pc:docMk/>
          <pc:sldMk cId="655103850" sldId="276"/>
        </pc:sldMkLst>
        <pc:spChg chg="mod">
          <ac:chgData name="Geertje Fokkema" userId="e10015ea-c155-4f1b-b2e2-ac9a17ea7686" providerId="ADAL" clId="{92B34AB0-B5B4-460C-8F65-BE66834F7985}" dt="2019-11-05T15:52:30.176" v="522" actId="20577"/>
          <ac:spMkLst>
            <pc:docMk/>
            <pc:sldMk cId="655103850" sldId="276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15:42.721" v="1390" actId="27636"/>
          <ac:spMkLst>
            <pc:docMk/>
            <pc:sldMk cId="655103850" sldId="276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16:02.870" v="1394" actId="255"/>
        <pc:sldMkLst>
          <pc:docMk/>
          <pc:sldMk cId="93720272" sldId="277"/>
        </pc:sldMkLst>
        <pc:spChg chg="mod">
          <ac:chgData name="Geertje Fokkema" userId="e10015ea-c155-4f1b-b2e2-ac9a17ea7686" providerId="ADAL" clId="{92B34AB0-B5B4-460C-8F65-BE66834F7985}" dt="2019-11-05T16:16:02.870" v="1394" actId="255"/>
          <ac:spMkLst>
            <pc:docMk/>
            <pc:sldMk cId="93720272" sldId="277"/>
            <ac:spMk id="8" creationId="{D40790AA-E49B-4C7B-8A65-A113686A39F2}"/>
          </ac:spMkLst>
        </pc:spChg>
      </pc:sldChg>
      <pc:sldChg chg="delSp modSp add">
        <pc:chgData name="Geertje Fokkema" userId="e10015ea-c155-4f1b-b2e2-ac9a17ea7686" providerId="ADAL" clId="{92B34AB0-B5B4-460C-8F65-BE66834F7985}" dt="2019-11-05T16:16:28.786" v="1396" actId="255"/>
        <pc:sldMkLst>
          <pc:docMk/>
          <pc:sldMk cId="2873767396" sldId="278"/>
        </pc:sldMkLst>
        <pc:spChg chg="mod">
          <ac:chgData name="Geertje Fokkema" userId="e10015ea-c155-4f1b-b2e2-ac9a17ea7686" providerId="ADAL" clId="{92B34AB0-B5B4-460C-8F65-BE66834F7985}" dt="2019-11-05T15:52:56.953" v="535" actId="20577"/>
          <ac:spMkLst>
            <pc:docMk/>
            <pc:sldMk cId="2873767396" sldId="278"/>
            <ac:spMk id="2" creationId="{EEA85C96-C771-42E0-8B74-A7D6828E1A0F}"/>
          </ac:spMkLst>
        </pc:spChg>
        <pc:spChg chg="del mod">
          <ac:chgData name="Geertje Fokkema" userId="e10015ea-c155-4f1b-b2e2-ac9a17ea7686" providerId="ADAL" clId="{92B34AB0-B5B4-460C-8F65-BE66834F7985}" dt="2019-11-05T15:53:25.063" v="562"/>
          <ac:spMkLst>
            <pc:docMk/>
            <pc:sldMk cId="2873767396" sldId="278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16:28.786" v="1396" actId="255"/>
          <ac:spMkLst>
            <pc:docMk/>
            <pc:sldMk cId="2873767396" sldId="278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53:42.545" v="582" actId="20577"/>
        <pc:sldMkLst>
          <pc:docMk/>
          <pc:sldMk cId="755450722" sldId="279"/>
        </pc:sldMkLst>
        <pc:spChg chg="mod">
          <ac:chgData name="Geertje Fokkema" userId="e10015ea-c155-4f1b-b2e2-ac9a17ea7686" providerId="ADAL" clId="{92B34AB0-B5B4-460C-8F65-BE66834F7985}" dt="2019-11-05T15:53:37.101" v="569" actId="20577"/>
          <ac:spMkLst>
            <pc:docMk/>
            <pc:sldMk cId="755450722" sldId="279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5:53:42.545" v="582" actId="20577"/>
          <ac:spMkLst>
            <pc:docMk/>
            <pc:sldMk cId="755450722" sldId="279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55:43.105" v="656" actId="20577"/>
        <pc:sldMkLst>
          <pc:docMk/>
          <pc:sldMk cId="4122424467" sldId="280"/>
        </pc:sldMkLst>
        <pc:spChg chg="mod">
          <ac:chgData name="Geertje Fokkema" userId="e10015ea-c155-4f1b-b2e2-ac9a17ea7686" providerId="ADAL" clId="{92B34AB0-B5B4-460C-8F65-BE66834F7985}" dt="2019-11-05T15:55:43.105" v="656" actId="20577"/>
          <ac:spMkLst>
            <pc:docMk/>
            <pc:sldMk cId="4122424467" sldId="280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5:55:24.223" v="629" actId="27636"/>
          <ac:spMkLst>
            <pc:docMk/>
            <pc:sldMk cId="4122424467" sldId="280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5:56:15.188" v="667" actId="255"/>
        <pc:sldMkLst>
          <pc:docMk/>
          <pc:sldMk cId="4151408294" sldId="281"/>
        </pc:sldMkLst>
        <pc:spChg chg="mod">
          <ac:chgData name="Geertje Fokkema" userId="e10015ea-c155-4f1b-b2e2-ac9a17ea7686" providerId="ADAL" clId="{92B34AB0-B5B4-460C-8F65-BE66834F7985}" dt="2019-11-05T15:55:53.351" v="664" actId="20577"/>
          <ac:spMkLst>
            <pc:docMk/>
            <pc:sldMk cId="4151408294" sldId="281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5:56:15.188" v="667" actId="255"/>
          <ac:spMkLst>
            <pc:docMk/>
            <pc:sldMk cId="4151408294" sldId="281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56:46.901" v="690" actId="20577"/>
        <pc:sldMkLst>
          <pc:docMk/>
          <pc:sldMk cId="424363721" sldId="282"/>
        </pc:sldMkLst>
        <pc:spChg chg="mod">
          <ac:chgData name="Geertje Fokkema" userId="e10015ea-c155-4f1b-b2e2-ac9a17ea7686" providerId="ADAL" clId="{92B34AB0-B5B4-460C-8F65-BE66834F7985}" dt="2019-11-05T15:56:37.109" v="671" actId="6549"/>
          <ac:spMkLst>
            <pc:docMk/>
            <pc:sldMk cId="424363721" sldId="282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5:56:46.901" v="690" actId="20577"/>
          <ac:spMkLst>
            <pc:docMk/>
            <pc:sldMk cId="424363721" sldId="282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57:42.717" v="739" actId="6549"/>
        <pc:sldMkLst>
          <pc:docMk/>
          <pc:sldMk cId="224493889" sldId="283"/>
        </pc:sldMkLst>
        <pc:spChg chg="mod">
          <ac:chgData name="Geertje Fokkema" userId="e10015ea-c155-4f1b-b2e2-ac9a17ea7686" providerId="ADAL" clId="{92B34AB0-B5B4-460C-8F65-BE66834F7985}" dt="2019-11-05T15:57:20.188" v="732" actId="20577"/>
          <ac:spMkLst>
            <pc:docMk/>
            <pc:sldMk cId="224493889" sldId="283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5:57:42.717" v="739" actId="6549"/>
          <ac:spMkLst>
            <pc:docMk/>
            <pc:sldMk cId="224493889" sldId="283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5:57:38.738" v="737" actId="5793"/>
          <ac:spMkLst>
            <pc:docMk/>
            <pc:sldMk cId="224493889" sldId="283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5:58:26.724" v="768"/>
        <pc:sldMkLst>
          <pc:docMk/>
          <pc:sldMk cId="2104138629" sldId="284"/>
        </pc:sldMkLst>
        <pc:spChg chg="mod">
          <ac:chgData name="Geertje Fokkema" userId="e10015ea-c155-4f1b-b2e2-ac9a17ea7686" providerId="ADAL" clId="{92B34AB0-B5B4-460C-8F65-BE66834F7985}" dt="2019-11-05T15:58:12.933" v="767" actId="20577"/>
          <ac:spMkLst>
            <pc:docMk/>
            <pc:sldMk cId="2104138629" sldId="284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5:58:26.724" v="768"/>
          <ac:spMkLst>
            <pc:docMk/>
            <pc:sldMk cId="2104138629" sldId="284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5:58:41.402" v="770"/>
        <pc:sldMkLst>
          <pc:docMk/>
          <pc:sldMk cId="3456161500" sldId="285"/>
        </pc:sldMkLst>
        <pc:spChg chg="mod">
          <ac:chgData name="Geertje Fokkema" userId="e10015ea-c155-4f1b-b2e2-ac9a17ea7686" providerId="ADAL" clId="{92B34AB0-B5B4-460C-8F65-BE66834F7985}" dt="2019-11-05T15:58:41.402" v="770"/>
          <ac:spMkLst>
            <pc:docMk/>
            <pc:sldMk cId="3456161500" sldId="285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5:59:09.336" v="803" actId="20577"/>
        <pc:sldMkLst>
          <pc:docMk/>
          <pc:sldMk cId="3859850465" sldId="286"/>
        </pc:sldMkLst>
        <pc:spChg chg="mod">
          <ac:chgData name="Geertje Fokkema" userId="e10015ea-c155-4f1b-b2e2-ac9a17ea7686" providerId="ADAL" clId="{92B34AB0-B5B4-460C-8F65-BE66834F7985}" dt="2019-11-05T15:59:09.336" v="803" actId="20577"/>
          <ac:spMkLst>
            <pc:docMk/>
            <pc:sldMk cId="3859850465" sldId="286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5:58:57.193" v="772"/>
          <ac:spMkLst>
            <pc:docMk/>
            <pc:sldMk cId="3859850465" sldId="286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5:59:57.823" v="840" actId="20577"/>
        <pc:sldMkLst>
          <pc:docMk/>
          <pc:sldMk cId="4236946215" sldId="287"/>
        </pc:sldMkLst>
        <pc:spChg chg="mod">
          <ac:chgData name="Geertje Fokkema" userId="e10015ea-c155-4f1b-b2e2-ac9a17ea7686" providerId="ADAL" clId="{92B34AB0-B5B4-460C-8F65-BE66834F7985}" dt="2019-11-05T15:59:57.823" v="840" actId="20577"/>
          <ac:spMkLst>
            <pc:docMk/>
            <pc:sldMk cId="4236946215" sldId="287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5:59:41.100" v="807" actId="27636"/>
          <ac:spMkLst>
            <pc:docMk/>
            <pc:sldMk cId="4236946215" sldId="287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00:42.766" v="875" actId="27636"/>
        <pc:sldMkLst>
          <pc:docMk/>
          <pc:sldMk cId="1575097175" sldId="288"/>
        </pc:sldMkLst>
        <pc:spChg chg="mod">
          <ac:chgData name="Geertje Fokkema" userId="e10015ea-c155-4f1b-b2e2-ac9a17ea7686" providerId="ADAL" clId="{92B34AB0-B5B4-460C-8F65-BE66834F7985}" dt="2019-11-05T16:00:32.009" v="873" actId="313"/>
          <ac:spMkLst>
            <pc:docMk/>
            <pc:sldMk cId="1575097175" sldId="288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6:00:42.766" v="875" actId="27636"/>
          <ac:spMkLst>
            <pc:docMk/>
            <pc:sldMk cId="1575097175" sldId="288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01:58.103" v="960" actId="6549"/>
        <pc:sldMkLst>
          <pc:docMk/>
          <pc:sldMk cId="4099572788" sldId="289"/>
        </pc:sldMkLst>
        <pc:spChg chg="mod">
          <ac:chgData name="Geertje Fokkema" userId="e10015ea-c155-4f1b-b2e2-ac9a17ea7686" providerId="ADAL" clId="{92B34AB0-B5B4-460C-8F65-BE66834F7985}" dt="2019-11-05T16:01:58.103" v="960" actId="6549"/>
          <ac:spMkLst>
            <pc:docMk/>
            <pc:sldMk cId="4099572788" sldId="289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6:00:59.405" v="877"/>
          <ac:spMkLst>
            <pc:docMk/>
            <pc:sldMk cId="4099572788" sldId="289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02:07.453" v="979" actId="6549"/>
        <pc:sldMkLst>
          <pc:docMk/>
          <pc:sldMk cId="2425035113" sldId="290"/>
        </pc:sldMkLst>
        <pc:spChg chg="mod">
          <ac:chgData name="Geertje Fokkema" userId="e10015ea-c155-4f1b-b2e2-ac9a17ea7686" providerId="ADAL" clId="{92B34AB0-B5B4-460C-8F65-BE66834F7985}" dt="2019-11-05T16:02:07.453" v="979" actId="6549"/>
          <ac:spMkLst>
            <pc:docMk/>
            <pc:sldMk cId="2425035113" sldId="290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6:01:44.804" v="941" actId="20577"/>
          <ac:spMkLst>
            <pc:docMk/>
            <pc:sldMk cId="2425035113" sldId="290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01:21.590" v="879"/>
          <ac:spMkLst>
            <pc:docMk/>
            <pc:sldMk cId="2425035113" sldId="290"/>
            <ac:spMk id="8" creationId="{D40790AA-E49B-4C7B-8A65-A113686A39F2}"/>
          </ac:spMkLst>
        </pc:spChg>
      </pc:sldChg>
      <pc:sldChg chg="modSp add del">
        <pc:chgData name="Geertje Fokkema" userId="e10015ea-c155-4f1b-b2e2-ac9a17ea7686" providerId="ADAL" clId="{92B34AB0-B5B4-460C-8F65-BE66834F7985}" dt="2019-11-05T16:02:41.089" v="991" actId="2696"/>
        <pc:sldMkLst>
          <pc:docMk/>
          <pc:sldMk cId="290567030" sldId="291"/>
        </pc:sldMkLst>
        <pc:spChg chg="mod">
          <ac:chgData name="Geertje Fokkema" userId="e10015ea-c155-4f1b-b2e2-ac9a17ea7686" providerId="ADAL" clId="{92B34AB0-B5B4-460C-8F65-BE66834F7985}" dt="2019-11-05T16:02:34.132" v="990" actId="20577"/>
          <ac:spMkLst>
            <pc:docMk/>
            <pc:sldMk cId="290567030" sldId="291"/>
            <ac:spMk id="2" creationId="{EEA85C96-C771-42E0-8B74-A7D6828E1A0F}"/>
          </ac:spMkLst>
        </pc:spChg>
      </pc:sldChg>
      <pc:sldChg chg="modSp add ord">
        <pc:chgData name="Geertje Fokkema" userId="e10015ea-c155-4f1b-b2e2-ac9a17ea7686" providerId="ADAL" clId="{92B34AB0-B5B4-460C-8F65-BE66834F7985}" dt="2019-11-05T16:02:55.849" v="1003" actId="20577"/>
        <pc:sldMkLst>
          <pc:docMk/>
          <pc:sldMk cId="858741752" sldId="291"/>
        </pc:sldMkLst>
        <pc:spChg chg="mod">
          <ac:chgData name="Geertje Fokkema" userId="e10015ea-c155-4f1b-b2e2-ac9a17ea7686" providerId="ADAL" clId="{92B34AB0-B5B4-460C-8F65-BE66834F7985}" dt="2019-11-05T16:02:55.849" v="1003" actId="20577"/>
          <ac:spMkLst>
            <pc:docMk/>
            <pc:sldMk cId="858741752" sldId="291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03:15.990" v="1029" actId="20577"/>
        <pc:sldMkLst>
          <pc:docMk/>
          <pc:sldMk cId="4228239353" sldId="292"/>
        </pc:sldMkLst>
        <pc:spChg chg="mod">
          <ac:chgData name="Geertje Fokkema" userId="e10015ea-c155-4f1b-b2e2-ac9a17ea7686" providerId="ADAL" clId="{92B34AB0-B5B4-460C-8F65-BE66834F7985}" dt="2019-11-05T16:03:15.990" v="1029" actId="20577"/>
          <ac:spMkLst>
            <pc:docMk/>
            <pc:sldMk cId="4228239353" sldId="292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04:10.485" v="1103" actId="20577"/>
        <pc:sldMkLst>
          <pc:docMk/>
          <pc:sldMk cId="3271848160" sldId="293"/>
        </pc:sldMkLst>
        <pc:spChg chg="mod">
          <ac:chgData name="Geertje Fokkema" userId="e10015ea-c155-4f1b-b2e2-ac9a17ea7686" providerId="ADAL" clId="{92B34AB0-B5B4-460C-8F65-BE66834F7985}" dt="2019-11-05T16:03:39.689" v="1059" actId="20577"/>
          <ac:spMkLst>
            <pc:docMk/>
            <pc:sldMk cId="3271848160" sldId="293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6:04:10.485" v="1103" actId="20577"/>
          <ac:spMkLst>
            <pc:docMk/>
            <pc:sldMk cId="3271848160" sldId="293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05:18.229" v="1123" actId="20577"/>
        <pc:sldMkLst>
          <pc:docMk/>
          <pc:sldMk cId="2063815725" sldId="294"/>
        </pc:sldMkLst>
        <pc:spChg chg="mod">
          <ac:chgData name="Geertje Fokkema" userId="e10015ea-c155-4f1b-b2e2-ac9a17ea7686" providerId="ADAL" clId="{92B34AB0-B5B4-460C-8F65-BE66834F7985}" dt="2019-11-05T16:04:41.446" v="1116" actId="20577"/>
          <ac:spMkLst>
            <pc:docMk/>
            <pc:sldMk cId="2063815725" sldId="294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6:05:18.229" v="1123" actId="20577"/>
          <ac:spMkLst>
            <pc:docMk/>
            <pc:sldMk cId="2063815725" sldId="294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05:29.590" v="1127" actId="20577"/>
        <pc:sldMkLst>
          <pc:docMk/>
          <pc:sldMk cId="2906246995" sldId="295"/>
        </pc:sldMkLst>
        <pc:spChg chg="mod">
          <ac:chgData name="Geertje Fokkema" userId="e10015ea-c155-4f1b-b2e2-ac9a17ea7686" providerId="ADAL" clId="{92B34AB0-B5B4-460C-8F65-BE66834F7985}" dt="2019-11-05T16:05:29.590" v="1127" actId="20577"/>
          <ac:spMkLst>
            <pc:docMk/>
            <pc:sldMk cId="2906246995" sldId="295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6:05:22.665" v="1124" actId="20577"/>
          <ac:spMkLst>
            <pc:docMk/>
            <pc:sldMk cId="2906246995" sldId="295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05:53.762" v="1157" actId="20577"/>
        <pc:sldMkLst>
          <pc:docMk/>
          <pc:sldMk cId="2282085752" sldId="296"/>
        </pc:sldMkLst>
        <pc:spChg chg="mod">
          <ac:chgData name="Geertje Fokkema" userId="e10015ea-c155-4f1b-b2e2-ac9a17ea7686" providerId="ADAL" clId="{92B34AB0-B5B4-460C-8F65-BE66834F7985}" dt="2019-11-05T16:05:53.762" v="1157" actId="20577"/>
          <ac:spMkLst>
            <pc:docMk/>
            <pc:sldMk cId="2282085752" sldId="296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05:44.255" v="1129"/>
          <ac:spMkLst>
            <pc:docMk/>
            <pc:sldMk cId="2282085752" sldId="296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06:51.648" v="1210" actId="20577"/>
        <pc:sldMkLst>
          <pc:docMk/>
          <pc:sldMk cId="843423020" sldId="297"/>
        </pc:sldMkLst>
        <pc:spChg chg="mod">
          <ac:chgData name="Geertje Fokkema" userId="e10015ea-c155-4f1b-b2e2-ac9a17ea7686" providerId="ADAL" clId="{92B34AB0-B5B4-460C-8F65-BE66834F7985}" dt="2019-11-05T16:06:26.445" v="1171" actId="20577"/>
          <ac:spMkLst>
            <pc:docMk/>
            <pc:sldMk cId="843423020" sldId="297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6:06:51.648" v="1210" actId="20577"/>
          <ac:spMkLst>
            <pc:docMk/>
            <pc:sldMk cId="843423020" sldId="297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06:31.519" v="1173" actId="27636"/>
          <ac:spMkLst>
            <pc:docMk/>
            <pc:sldMk cId="843423020" sldId="297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07:08.815" v="1212"/>
        <pc:sldMkLst>
          <pc:docMk/>
          <pc:sldMk cId="3275232157" sldId="298"/>
        </pc:sldMkLst>
        <pc:spChg chg="mod">
          <ac:chgData name="Geertje Fokkema" userId="e10015ea-c155-4f1b-b2e2-ac9a17ea7686" providerId="ADAL" clId="{92B34AB0-B5B4-460C-8F65-BE66834F7985}" dt="2019-11-05T16:07:08.815" v="1212"/>
          <ac:spMkLst>
            <pc:docMk/>
            <pc:sldMk cId="3275232157" sldId="298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07:46.692" v="1225" actId="20577"/>
        <pc:sldMkLst>
          <pc:docMk/>
          <pc:sldMk cId="1012999047" sldId="299"/>
        </pc:sldMkLst>
        <pc:spChg chg="mod">
          <ac:chgData name="Geertje Fokkema" userId="e10015ea-c155-4f1b-b2e2-ac9a17ea7686" providerId="ADAL" clId="{92B34AB0-B5B4-460C-8F65-BE66834F7985}" dt="2019-11-05T16:07:46.692" v="1225" actId="20577"/>
          <ac:spMkLst>
            <pc:docMk/>
            <pc:sldMk cId="1012999047" sldId="299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08:38.922" v="1269" actId="6549"/>
        <pc:sldMkLst>
          <pc:docMk/>
          <pc:sldMk cId="2095193367" sldId="300"/>
        </pc:sldMkLst>
        <pc:spChg chg="mod">
          <ac:chgData name="Geertje Fokkema" userId="e10015ea-c155-4f1b-b2e2-ac9a17ea7686" providerId="ADAL" clId="{92B34AB0-B5B4-460C-8F65-BE66834F7985}" dt="2019-11-05T16:08:28.264" v="1266" actId="14100"/>
          <ac:spMkLst>
            <pc:docMk/>
            <pc:sldMk cId="2095193367" sldId="300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6:08:38.922" v="1269" actId="6549"/>
          <ac:spMkLst>
            <pc:docMk/>
            <pc:sldMk cId="2095193367" sldId="300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08:32.940" v="1268" actId="27636"/>
          <ac:spMkLst>
            <pc:docMk/>
            <pc:sldMk cId="2095193367" sldId="300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09:22.144" v="1274"/>
        <pc:sldMkLst>
          <pc:docMk/>
          <pc:sldMk cId="1712957993" sldId="301"/>
        </pc:sldMkLst>
        <pc:spChg chg="mod">
          <ac:chgData name="Geertje Fokkema" userId="e10015ea-c155-4f1b-b2e2-ac9a17ea7686" providerId="ADAL" clId="{92B34AB0-B5B4-460C-8F65-BE66834F7985}" dt="2019-11-05T16:08:47.703" v="1272" actId="27636"/>
          <ac:spMkLst>
            <pc:docMk/>
            <pc:sldMk cId="1712957993" sldId="301"/>
            <ac:spMk id="2" creationId="{EEA85C96-C771-42E0-8B74-A7D6828E1A0F}"/>
          </ac:spMkLst>
        </pc:spChg>
        <pc:spChg chg="mod">
          <ac:chgData name="Geertje Fokkema" userId="e10015ea-c155-4f1b-b2e2-ac9a17ea7686" providerId="ADAL" clId="{92B34AB0-B5B4-460C-8F65-BE66834F7985}" dt="2019-11-05T16:09:22.144" v="1274"/>
          <ac:spMkLst>
            <pc:docMk/>
            <pc:sldMk cId="1712957993" sldId="301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09:00.424" v="1273"/>
          <ac:spMkLst>
            <pc:docMk/>
            <pc:sldMk cId="1712957993" sldId="301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10:06.378" v="1279" actId="27636"/>
        <pc:sldMkLst>
          <pc:docMk/>
          <pc:sldMk cId="2812352211" sldId="302"/>
        </pc:sldMkLst>
        <pc:spChg chg="mod">
          <ac:chgData name="Geertje Fokkema" userId="e10015ea-c155-4f1b-b2e2-ac9a17ea7686" providerId="ADAL" clId="{92B34AB0-B5B4-460C-8F65-BE66834F7985}" dt="2019-11-05T16:09:53.032" v="1277" actId="20577"/>
          <ac:spMkLst>
            <pc:docMk/>
            <pc:sldMk cId="2812352211" sldId="302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10:06.378" v="1279" actId="27636"/>
          <ac:spMkLst>
            <pc:docMk/>
            <pc:sldMk cId="2812352211" sldId="302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10:37.254" v="1293" actId="20577"/>
        <pc:sldMkLst>
          <pc:docMk/>
          <pc:sldMk cId="296322892" sldId="303"/>
        </pc:sldMkLst>
        <pc:spChg chg="mod">
          <ac:chgData name="Geertje Fokkema" userId="e10015ea-c155-4f1b-b2e2-ac9a17ea7686" providerId="ADAL" clId="{92B34AB0-B5B4-460C-8F65-BE66834F7985}" dt="2019-11-05T16:10:37.254" v="1293" actId="20577"/>
          <ac:spMkLst>
            <pc:docMk/>
            <pc:sldMk cId="296322892" sldId="303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10:31.454" v="1282" actId="27636"/>
          <ac:spMkLst>
            <pc:docMk/>
            <pc:sldMk cId="296322892" sldId="303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11:01.807" v="1298" actId="14100"/>
        <pc:sldMkLst>
          <pc:docMk/>
          <pc:sldMk cId="1673764769" sldId="304"/>
        </pc:sldMkLst>
        <pc:spChg chg="mod">
          <ac:chgData name="Geertje Fokkema" userId="e10015ea-c155-4f1b-b2e2-ac9a17ea7686" providerId="ADAL" clId="{92B34AB0-B5B4-460C-8F65-BE66834F7985}" dt="2019-11-05T16:11:01.807" v="1298" actId="14100"/>
          <ac:spMkLst>
            <pc:docMk/>
            <pc:sldMk cId="1673764769" sldId="304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11:48.794" v="1338" actId="20577"/>
        <pc:sldMkLst>
          <pc:docMk/>
          <pc:sldMk cId="3287005404" sldId="305"/>
        </pc:sldMkLst>
        <pc:spChg chg="mod">
          <ac:chgData name="Geertje Fokkema" userId="e10015ea-c155-4f1b-b2e2-ac9a17ea7686" providerId="ADAL" clId="{92B34AB0-B5B4-460C-8F65-BE66834F7985}" dt="2019-11-05T16:11:48.794" v="1338" actId="20577"/>
          <ac:spMkLst>
            <pc:docMk/>
            <pc:sldMk cId="3287005404" sldId="305"/>
            <ac:spMk id="3" creationId="{37DE4F4C-3D13-4804-9390-8EE4A8F2EBD6}"/>
          </ac:spMkLst>
        </pc:spChg>
        <pc:spChg chg="mod">
          <ac:chgData name="Geertje Fokkema" userId="e10015ea-c155-4f1b-b2e2-ac9a17ea7686" providerId="ADAL" clId="{92B34AB0-B5B4-460C-8F65-BE66834F7985}" dt="2019-11-05T16:11:32.235" v="1301"/>
          <ac:spMkLst>
            <pc:docMk/>
            <pc:sldMk cId="3287005404" sldId="305"/>
            <ac:spMk id="8" creationId="{D40790AA-E49B-4C7B-8A65-A113686A39F2}"/>
          </ac:spMkLst>
        </pc:spChg>
      </pc:sldChg>
      <pc:sldChg chg="modSp add">
        <pc:chgData name="Geertje Fokkema" userId="e10015ea-c155-4f1b-b2e2-ac9a17ea7686" providerId="ADAL" clId="{92B34AB0-B5B4-460C-8F65-BE66834F7985}" dt="2019-11-05T16:12:08.381" v="1343" actId="20577"/>
        <pc:sldMkLst>
          <pc:docMk/>
          <pc:sldMk cId="2816140432" sldId="306"/>
        </pc:sldMkLst>
        <pc:spChg chg="mod">
          <ac:chgData name="Geertje Fokkema" userId="e10015ea-c155-4f1b-b2e2-ac9a17ea7686" providerId="ADAL" clId="{92B34AB0-B5B4-460C-8F65-BE66834F7985}" dt="2019-11-05T16:12:08.381" v="1343" actId="20577"/>
          <ac:spMkLst>
            <pc:docMk/>
            <pc:sldMk cId="2816140432" sldId="306"/>
            <ac:spMk id="8" creationId="{D40790AA-E49B-4C7B-8A65-A113686A39F2}"/>
          </ac:spMkLst>
        </pc:spChg>
      </pc:sldChg>
      <pc:sldChg chg="add">
        <pc:chgData name="Geertje Fokkema" userId="e10015ea-c155-4f1b-b2e2-ac9a17ea7686" providerId="ADAL" clId="{92B34AB0-B5B4-460C-8F65-BE66834F7985}" dt="2019-11-05T16:12:11.859" v="1344"/>
        <pc:sldMkLst>
          <pc:docMk/>
          <pc:sldMk cId="4188433192" sldId="307"/>
        </pc:sldMkLst>
      </pc:sldChg>
      <pc:sldChg chg="modSp add ord">
        <pc:chgData name="Geertje Fokkema" userId="e10015ea-c155-4f1b-b2e2-ac9a17ea7686" providerId="ADAL" clId="{92B34AB0-B5B4-460C-8F65-BE66834F7985}" dt="2019-11-05T16:12:37.919" v="1347"/>
        <pc:sldMkLst>
          <pc:docMk/>
          <pc:sldMk cId="2872769456" sldId="308"/>
        </pc:sldMkLst>
        <pc:spChg chg="mod">
          <ac:chgData name="Geertje Fokkema" userId="e10015ea-c155-4f1b-b2e2-ac9a17ea7686" providerId="ADAL" clId="{92B34AB0-B5B4-460C-8F65-BE66834F7985}" dt="2019-11-05T16:12:37.919" v="1347"/>
          <ac:spMkLst>
            <pc:docMk/>
            <pc:sldMk cId="2872769456" sldId="308"/>
            <ac:spMk id="8" creationId="{D40790AA-E49B-4C7B-8A65-A113686A39F2}"/>
          </ac:spMkLst>
        </pc:spChg>
      </pc:sldChg>
      <pc:sldChg chg="modSp add ord">
        <pc:chgData name="Geertje Fokkema" userId="e10015ea-c155-4f1b-b2e2-ac9a17ea7686" providerId="ADAL" clId="{92B34AB0-B5B4-460C-8F65-BE66834F7985}" dt="2019-11-05T16:13:07.566" v="1372" actId="20577"/>
        <pc:sldMkLst>
          <pc:docMk/>
          <pc:sldMk cId="954070270" sldId="309"/>
        </pc:sldMkLst>
        <pc:spChg chg="mod">
          <ac:chgData name="Geertje Fokkema" userId="e10015ea-c155-4f1b-b2e2-ac9a17ea7686" providerId="ADAL" clId="{92B34AB0-B5B4-460C-8F65-BE66834F7985}" dt="2019-11-05T16:13:07.566" v="1372" actId="20577"/>
          <ac:spMkLst>
            <pc:docMk/>
            <pc:sldMk cId="954070270" sldId="309"/>
            <ac:spMk id="8" creationId="{D40790AA-E49B-4C7B-8A65-A113686A39F2}"/>
          </ac:spMkLst>
        </pc:spChg>
      </pc:sldChg>
      <pc:sldChg chg="modSp add del">
        <pc:chgData name="Geertje Fokkema" userId="e10015ea-c155-4f1b-b2e2-ac9a17ea7686" providerId="ADAL" clId="{92B34AB0-B5B4-460C-8F65-BE66834F7985}" dt="2019-11-05T16:18:24.967" v="1580" actId="2696"/>
        <pc:sldMkLst>
          <pc:docMk/>
          <pc:sldMk cId="2030513547" sldId="310"/>
        </pc:sldMkLst>
        <pc:spChg chg="mod">
          <ac:chgData name="Geertje Fokkema" userId="e10015ea-c155-4f1b-b2e2-ac9a17ea7686" providerId="ADAL" clId="{92B34AB0-B5B4-460C-8F65-BE66834F7985}" dt="2019-11-05T16:18:07.793" v="1577" actId="20577"/>
          <ac:spMkLst>
            <pc:docMk/>
            <pc:sldMk cId="2030513547" sldId="310"/>
            <ac:spMk id="8" creationId="{D40790AA-E49B-4C7B-8A65-A113686A39F2}"/>
          </ac:spMkLst>
        </pc:spChg>
      </pc:sldChg>
      <pc:sldChg chg="add ord">
        <pc:chgData name="Geertje Fokkema" userId="e10015ea-c155-4f1b-b2e2-ac9a17ea7686" providerId="ADAL" clId="{92B34AB0-B5B4-460C-8F65-BE66834F7985}" dt="2019-11-05T16:18:23.273" v="1579"/>
        <pc:sldMkLst>
          <pc:docMk/>
          <pc:sldMk cId="3585945833" sldId="31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02069-58FA-4E21-A069-748BDDE12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3755D1E-C10E-4310-AF07-071C82EFE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A9F90F-9D17-4056-91F5-0714B1B3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758B0C-B656-46C4-BAD3-5680E3B55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507FB3-6B8E-4A21-A302-03C13D5E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05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8764E-BD73-42B3-9AEA-6D7E9367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3CC5C0-FC0C-4790-9D95-4758D2E56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0A9E56-42BF-4952-BD8A-740908A0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4B4EB3-4364-45A3-BE10-EEF6427D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4D41B1-592B-4C45-9F16-C7C0E7FD7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48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46DF8F5-4921-4FE5-9E05-98E58BDFF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F95E86F-3B4E-4A61-B3FD-B84988A0E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941B8A-01FD-42CF-8ED6-CD2359A2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E0CFB9-7EA7-45E1-88EE-F01DCC51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201EBF-382D-4A92-8F3D-0FE3B65D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549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753BD-3FEA-47F4-ABF2-77EB59DA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702E06-1D3D-4C5C-870A-E13755D59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75DD3E-927A-4474-95D6-0C243A064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224E29-94A7-4D7A-88AF-FA8200B5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337ABA-139A-403C-86E0-1D83E4B8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95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A6B4E-847B-4929-8A31-8C183D151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394F8C-FD3E-4AC9-A600-DCD962BF5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6B0A0F-6EF2-403D-8548-66CAF68F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C6E702-C310-4007-B608-04E9387F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CE8768-D1D9-46D4-A9A7-6EEA4FF0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43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4C99E-32DF-41A4-9A16-55B75F3C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F6170C-6FB7-490B-ADA1-473EC9753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4F9AC5A-20DD-42B6-90AE-3E8DD5920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E9E493-A9E1-459E-93C2-4A2D77C5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688F3D-6AC0-4A45-8B6A-FD0DD86A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963635-6EC7-4A55-B0E3-905A902E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05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F139A-3CE3-4099-B5BC-F7B34F94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80758A-EEF3-4577-A988-7DB438B35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75F43A-9BB2-49A7-9F75-F9CCB9491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DD074E-A9A1-41A3-A45A-F1CF58241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63D71D1-9D6E-486F-9714-5EC840CA4D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3985F5B-DF13-4DDB-9FAC-4FE2BA33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485397A-BD93-42CE-B57E-FF24065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4164531-5D8B-409D-8251-824F17C4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76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9D916-C988-4886-A954-44F21DF67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A071434-E587-4DFB-A501-0D921C18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C696B7A-22A7-4619-A66C-AD77EE2E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6AA272A-622E-4702-B9F8-21828EE7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09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0B9A2B6-D686-4D8C-962A-3B0921F3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EAE9F1A-7E8F-464A-8E53-FB49EB5D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4A80EBA-D949-4902-9294-98D3017C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07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B462B-E3B6-48C8-8584-555E0400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02291C-370C-464C-9AF9-B8EA390C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34A24E-A13B-4721-9480-3851F031F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679227-30BC-4666-B18D-E4B47465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B4DFA2-B414-4189-A061-07EC67878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3A60E5-AE0D-4FBB-878E-8C52DD31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97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4C7E3-2D45-4653-9599-7DCFD4314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4596ACE-3E96-4BE8-9BD9-021D26023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744947-C8AA-4E96-9D03-08094CD35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700E2D-012B-4A74-B782-5AB62D3E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B5414A-E89A-4691-97F0-2F2F0F70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193E3C-3AE0-41E5-B20D-8F20A4791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36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9B47AF8-1254-45DF-9FD9-00BA6A73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5A2CEA-62DB-40B6-98C2-966982AA9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DA7D5F-F5A0-4F0C-96EB-81DD7BF47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40D8-63C5-4635-BB07-F1C59F4D2E1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47ADE5-E593-417E-BD6F-EC08F52DF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E15277-875B-4EB3-89C9-9CE6FF9F2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8B26-822B-4FB1-8E4E-C713C687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80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02369-B4D3-4A38-9EBB-D5827220F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6196" y="3581142"/>
            <a:ext cx="7995535" cy="2889114"/>
          </a:xfrm>
        </p:spPr>
        <p:txBody>
          <a:bodyPr anchor="b">
            <a:normAutofit fontScale="90000"/>
          </a:bodyPr>
          <a:lstStyle/>
          <a:p>
            <a:r>
              <a:rPr lang="nl-NL" sz="5400" dirty="0"/>
              <a:t>God vervult Zijn belofte</a:t>
            </a:r>
            <a:br>
              <a:rPr lang="nl-NL" sz="5400" dirty="0"/>
            </a:br>
            <a:r>
              <a:rPr lang="nl-NL" sz="5400" dirty="0"/>
              <a:t> </a:t>
            </a:r>
            <a:br>
              <a:rPr lang="nl-NL" sz="5400" dirty="0"/>
            </a:br>
            <a:r>
              <a:rPr lang="nl-NL" sz="4800" dirty="0"/>
              <a:t>in de komst en wederkomst </a:t>
            </a:r>
            <a:br>
              <a:rPr lang="nl-NL" sz="4800" dirty="0"/>
            </a:br>
            <a:r>
              <a:rPr lang="nl-NL" sz="4800" dirty="0"/>
              <a:t>van Zijn Zoon </a:t>
            </a:r>
            <a:endParaRPr lang="nl-NL" sz="54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8553B2E-F43F-489E-8284-0EBD8338F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7855" y="156627"/>
            <a:ext cx="4645250" cy="1147863"/>
          </a:xfrm>
        </p:spPr>
        <p:txBody>
          <a:bodyPr anchor="t">
            <a:normAutofit/>
          </a:bodyPr>
          <a:lstStyle/>
          <a:p>
            <a:r>
              <a:rPr lang="nl-NL" sz="2800" dirty="0"/>
              <a:t>Kerstprogramma 2019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8BA2566-E9F9-467F-AFDB-465D55D968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23" r="9796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64450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6400"/>
            <a:ext cx="6182730" cy="4876800"/>
          </a:xfrm>
        </p:spPr>
        <p:txBody>
          <a:bodyPr anchor="t">
            <a:normAutofit fontScale="70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Maar als dan alle hoop is afgesneden,</a:t>
            </a:r>
          </a:p>
          <a:p>
            <a:pPr marL="0" indent="0">
              <a:buNone/>
            </a:pPr>
            <a:r>
              <a:rPr lang="nl-NL" sz="3600" dirty="0"/>
              <a:t>als deze zaak voor hem </a:t>
            </a:r>
            <a:r>
              <a:rPr lang="nl-NL" sz="3600" dirty="0" err="1"/>
              <a:t>onmoog'lijk</a:t>
            </a:r>
            <a:r>
              <a:rPr lang="nl-NL" sz="3600" dirty="0"/>
              <a:t> is</a:t>
            </a:r>
          </a:p>
          <a:p>
            <a:pPr marL="0" indent="0">
              <a:buNone/>
            </a:pPr>
            <a:r>
              <a:rPr lang="nl-NL" sz="3600" dirty="0"/>
              <a:t>en Zacharias maar berust in zijn gemis,</a:t>
            </a:r>
          </a:p>
          <a:p>
            <a:pPr marL="0" indent="0">
              <a:buNone/>
            </a:pPr>
            <a:r>
              <a:rPr lang="nl-NL" sz="3600" dirty="0"/>
              <a:t>betoont Zich God de Hoorder der gebeden!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Een hemelbode wordt tot hem gezonden</a:t>
            </a:r>
          </a:p>
          <a:p>
            <a:pPr marL="0" indent="0">
              <a:buNone/>
            </a:pPr>
            <a:r>
              <a:rPr lang="nl-NL" sz="3600" dirty="0"/>
              <a:t>en deze zegt: 'Uw bede is verhoord!</a:t>
            </a:r>
          </a:p>
          <a:p>
            <a:pPr marL="0" indent="0">
              <a:buNone/>
            </a:pPr>
            <a:r>
              <a:rPr lang="nl-NL" sz="3600" dirty="0"/>
              <a:t>Een zoon wordt u geschonken, naar Gods Woord;</a:t>
            </a:r>
          </a:p>
          <a:p>
            <a:pPr marL="0" indent="0">
              <a:buNone/>
            </a:pPr>
            <a:r>
              <a:rPr lang="nl-NL" sz="3600" dirty="0"/>
              <a:t>hij zal Messias' komst aan 't volk verkonden.'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5533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6400"/>
            <a:ext cx="6182730" cy="4876800"/>
          </a:xfrm>
        </p:spPr>
        <p:txBody>
          <a:bodyPr anchor="t">
            <a:normAutofit fontScale="70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En zie, gij zult zijn naam Johannes heten!'</a:t>
            </a:r>
          </a:p>
          <a:p>
            <a:pPr marL="0" indent="0">
              <a:buNone/>
            </a:pPr>
            <a:r>
              <a:rPr lang="nl-NL" sz="3600" dirty="0"/>
              <a:t>Voor Zacharias wacht een blij verschiet.</a:t>
            </a:r>
          </a:p>
          <a:p>
            <a:pPr marL="0" indent="0">
              <a:buNone/>
            </a:pPr>
            <a:r>
              <a:rPr lang="nl-NL" sz="3600" dirty="0"/>
              <a:t>En toch, dit </a:t>
            </a:r>
            <a:r>
              <a:rPr lang="nl-NL" sz="3600" dirty="0" err="1"/>
              <a:t>wond're</a:t>
            </a:r>
            <a:r>
              <a:rPr lang="nl-NL" sz="3600" dirty="0"/>
              <a:t> woord aanvaardt hij niet..</a:t>
            </a:r>
          </a:p>
          <a:p>
            <a:pPr marL="0" indent="0">
              <a:buNone/>
            </a:pPr>
            <a:r>
              <a:rPr lang="nl-NL" sz="3600" dirty="0"/>
              <a:t>Hij stelt de vraag: 'Waarbij zal ik dat weten?'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Hij vraagt, vervuld van ongeloof, een teken;</a:t>
            </a:r>
          </a:p>
          <a:p>
            <a:pPr marL="0" indent="0">
              <a:buNone/>
            </a:pPr>
            <a:r>
              <a:rPr lang="nl-NL" sz="3600" dirty="0"/>
              <a:t>alleen Gods Woord is voor hem niet genoeg.</a:t>
            </a:r>
          </a:p>
          <a:p>
            <a:pPr marL="0" indent="0">
              <a:buNone/>
            </a:pPr>
            <a:r>
              <a:rPr lang="nl-NL" sz="3600" dirty="0"/>
              <a:t>En d' engel geeft wat Zacharias vroeg.</a:t>
            </a:r>
          </a:p>
          <a:p>
            <a:pPr marL="0" indent="0">
              <a:buNone/>
            </a:pPr>
            <a:r>
              <a:rPr lang="nl-NL" sz="3600" dirty="0"/>
              <a:t>Het teken is: 'Gij zult niet kunnen spreken.'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14515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6400"/>
            <a:ext cx="6182730" cy="4876800"/>
          </a:xfrm>
        </p:spPr>
        <p:txBody>
          <a:bodyPr anchor="t">
            <a:normAutofit fontScale="70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God gaf Zijn Woord en dat zal nimmer falen.</a:t>
            </a:r>
          </a:p>
          <a:p>
            <a:pPr marL="0" indent="0">
              <a:buNone/>
            </a:pPr>
            <a:r>
              <a:rPr lang="nl-NL" sz="3600" dirty="0"/>
              <a:t>Hetgeen Hij heeft beloofd zal vast bestaan.</a:t>
            </a:r>
          </a:p>
          <a:p>
            <a:pPr marL="0" indent="0">
              <a:buNone/>
            </a:pPr>
            <a:r>
              <a:rPr lang="nl-NL" sz="3600" dirty="0"/>
              <a:t>Straks breekt de tijd van de vervulling aan:</a:t>
            </a:r>
          </a:p>
          <a:p>
            <a:pPr marL="0" indent="0">
              <a:buNone/>
            </a:pPr>
            <a:r>
              <a:rPr lang="nl-NL" sz="3600" dirty="0"/>
              <a:t>Een stroom van zegening zal nederdalen!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Johannes wordt op 's Heeren tijd geboren;</a:t>
            </a:r>
          </a:p>
          <a:p>
            <a:pPr marL="0" indent="0">
              <a:buNone/>
            </a:pPr>
            <a:r>
              <a:rPr lang="nl-NL" sz="3600" dirty="0"/>
              <a:t>het wachtend ouderpaar ontvangt een zoon.</a:t>
            </a:r>
          </a:p>
          <a:p>
            <a:pPr marL="0" indent="0">
              <a:buNone/>
            </a:pPr>
            <a:r>
              <a:rPr lang="nl-NL" sz="3600" dirty="0"/>
              <a:t>Acht dagen later klinkt een jubeltoon</a:t>
            </a:r>
          </a:p>
          <a:p>
            <a:pPr marL="0" indent="0">
              <a:buNone/>
            </a:pPr>
            <a:r>
              <a:rPr lang="nl-NL" sz="3600" dirty="0"/>
              <a:t>en Zacharias doet zijn lofzang horen.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64487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6400"/>
            <a:ext cx="6182730" cy="4876800"/>
          </a:xfrm>
        </p:spPr>
        <p:txBody>
          <a:bodyPr anchor="t">
            <a:normAutofit fontScale="70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Hij roemt in God, Die hem een zoon wou schenken,</a:t>
            </a:r>
          </a:p>
          <a:p>
            <a:pPr marL="0" indent="0">
              <a:buNone/>
            </a:pPr>
            <a:r>
              <a:rPr lang="nl-NL" sz="3600" dirty="0"/>
              <a:t>hij roemt in Christus, Die te komen staat.</a:t>
            </a:r>
          </a:p>
          <a:p>
            <a:pPr marL="0" indent="0">
              <a:buNone/>
            </a:pPr>
            <a:r>
              <a:rPr lang="nl-NL" sz="3600" dirty="0"/>
              <a:t>De Heere is 't Die nooit Zijn Kerk verlaat,</a:t>
            </a:r>
          </a:p>
          <a:p>
            <a:pPr marL="0" indent="0">
              <a:buNone/>
            </a:pPr>
            <a:r>
              <a:rPr lang="nl-NL" sz="3600" dirty="0"/>
              <a:t>maar eeuwig aan Zijn </a:t>
            </a:r>
            <a:r>
              <a:rPr lang="nl-NL" sz="3600" dirty="0" err="1"/>
              <a:t>vreêverbond</a:t>
            </a:r>
            <a:r>
              <a:rPr lang="nl-NL" sz="3600" dirty="0"/>
              <a:t> zal denken.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Een weinig nog en Christus zal verschijnen.</a:t>
            </a:r>
          </a:p>
          <a:p>
            <a:pPr marL="0" indent="0">
              <a:buNone/>
            </a:pPr>
            <a:r>
              <a:rPr lang="nl-NL" sz="3600" dirty="0"/>
              <a:t>Hij schijnt in 't duister als een helder Licht.</a:t>
            </a:r>
          </a:p>
          <a:p>
            <a:pPr marL="0" indent="0">
              <a:buNone/>
            </a:pPr>
            <a:r>
              <a:rPr lang="nl-NL" sz="3600" dirty="0"/>
              <a:t>Hij geeft aan blinde ogen het gezicht,</a:t>
            </a:r>
          </a:p>
          <a:p>
            <a:pPr marL="0" indent="0">
              <a:buNone/>
            </a:pPr>
            <a:r>
              <a:rPr lang="nl-NL" sz="3600" dirty="0"/>
              <a:t>ja, Hij zal vrede maken voor de Zijnen.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6F98C239-CE4B-498C-B9EB-CCECC33F071D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Christien de Priester  </a:t>
            </a:r>
          </a:p>
        </p:txBody>
      </p:sp>
    </p:spTree>
    <p:extLst>
      <p:ext uri="{BB962C8B-B14F-4D97-AF65-F5344CB8AC3E}">
        <p14:creationId xmlns:p14="http://schemas.microsoft.com/office/powerpoint/2010/main" val="457053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90700"/>
            <a:ext cx="5676900" cy="4867275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Lof zij den God van Israel,</a:t>
            </a:r>
          </a:p>
          <a:p>
            <a:pPr marL="0" indent="0">
              <a:buNone/>
            </a:pPr>
            <a:r>
              <a:rPr lang="nl-NL" dirty="0"/>
              <a:t>Den HEER', die aan Zijn </a:t>
            </a:r>
            <a:r>
              <a:rPr lang="nl-NL" dirty="0" err="1"/>
              <a:t>erfvolk</a:t>
            </a:r>
            <a:r>
              <a:rPr lang="nl-NL" dirty="0"/>
              <a:t> dacht,</a:t>
            </a:r>
          </a:p>
          <a:p>
            <a:pPr marL="0" indent="0">
              <a:buNone/>
            </a:pPr>
            <a:r>
              <a:rPr lang="nl-NL" dirty="0"/>
              <a:t>En, door Zijn liefderijk bestel,</a:t>
            </a:r>
          </a:p>
          <a:p>
            <a:pPr marL="0" indent="0">
              <a:buNone/>
            </a:pPr>
            <a:r>
              <a:rPr lang="nl-NL" dirty="0"/>
              <a:t>Verlossing heeft teweeg gebracht;</a:t>
            </a:r>
          </a:p>
          <a:p>
            <a:pPr marL="0" indent="0">
              <a:buNone/>
            </a:pPr>
            <a:r>
              <a:rPr lang="nl-NL" dirty="0"/>
              <a:t>Een hoorn des heils heeft </a:t>
            </a:r>
            <a:r>
              <a:rPr lang="nl-NL" dirty="0" err="1"/>
              <a:t>opgerecht</a:t>
            </a:r>
            <a:r>
              <a:rPr lang="nl-NL" dirty="0"/>
              <a:t>;</a:t>
            </a:r>
          </a:p>
          <a:p>
            <a:pPr marL="0" indent="0">
              <a:buNone/>
            </a:pPr>
            <a:r>
              <a:rPr lang="nl-NL" dirty="0"/>
              <a:t>'t Geen Davids huis was toegezegd,</a:t>
            </a:r>
          </a:p>
          <a:p>
            <a:pPr marL="0" indent="0">
              <a:buNone/>
            </a:pPr>
            <a:r>
              <a:rPr lang="nl-NL" dirty="0"/>
              <a:t>Dat wil Hij ons nu schenken;</a:t>
            </a:r>
          </a:p>
          <a:p>
            <a:pPr marL="0" indent="0">
              <a:buNone/>
            </a:pPr>
            <a:r>
              <a:rPr lang="nl-NL" dirty="0"/>
              <a:t>Gelijk Gods trouw, van 's aardrijks ochtendstond,</a:t>
            </a:r>
          </a:p>
          <a:p>
            <a:pPr marL="0" indent="0">
              <a:buNone/>
            </a:pPr>
            <a:r>
              <a:rPr lang="nl-NL" dirty="0"/>
              <a:t>Door der profeten wijzen mond,</a:t>
            </a:r>
          </a:p>
          <a:p>
            <a:pPr marL="0" indent="0">
              <a:buNone/>
            </a:pPr>
            <a:r>
              <a:rPr lang="nl-NL" dirty="0"/>
              <a:t>Zich hiertoe aan de vaderen verbond.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Lofzang van Zacharias: 1 </a:t>
            </a:r>
          </a:p>
        </p:txBody>
      </p:sp>
    </p:spTree>
    <p:extLst>
      <p:ext uri="{BB962C8B-B14F-4D97-AF65-F5344CB8AC3E}">
        <p14:creationId xmlns:p14="http://schemas.microsoft.com/office/powerpoint/2010/main" val="1114454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 err="1"/>
              <a:t>Lezen</a:t>
            </a:r>
            <a:r>
              <a:rPr lang="en-US" sz="3600" dirty="0"/>
              <a:t>: Lukas 1:26-38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34080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6117265" cy="3887866"/>
          </a:xfrm>
        </p:spPr>
        <p:txBody>
          <a:bodyPr anchor="t">
            <a:normAutofit fontScale="925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Mijn ziel verheft Gods eer;</a:t>
            </a:r>
          </a:p>
          <a:p>
            <a:pPr marL="0" indent="0">
              <a:buNone/>
            </a:pPr>
            <a:r>
              <a:rPr lang="nl-NL" sz="3600" dirty="0"/>
              <a:t>Mijn geest mag blij den HEER',</a:t>
            </a:r>
          </a:p>
          <a:p>
            <a:pPr marL="0" indent="0">
              <a:buNone/>
            </a:pPr>
            <a:r>
              <a:rPr lang="nl-NL" sz="3600" dirty="0"/>
              <a:t>Mijn Zaligmaker noemen,</a:t>
            </a:r>
          </a:p>
          <a:p>
            <a:pPr marL="0" indent="0">
              <a:buNone/>
            </a:pPr>
            <a:r>
              <a:rPr lang="nl-NL" sz="3600" dirty="0"/>
              <a:t>Die, in haar lagen staat,</a:t>
            </a:r>
          </a:p>
          <a:p>
            <a:pPr marL="0" indent="0">
              <a:buNone/>
            </a:pPr>
            <a:r>
              <a:rPr lang="nl-NL" sz="3600" dirty="0"/>
              <a:t>Zijn dienstmaagd niet versmaadt,</a:t>
            </a:r>
          </a:p>
          <a:p>
            <a:pPr marL="0" indent="0">
              <a:buNone/>
            </a:pPr>
            <a:r>
              <a:rPr lang="nl-NL" sz="3600" dirty="0"/>
              <a:t>Maar van Zijn gunst doet roemen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Lofzang van Maria: 1 en 3 </a:t>
            </a:r>
          </a:p>
        </p:txBody>
      </p:sp>
    </p:spTree>
    <p:extLst>
      <p:ext uri="{BB962C8B-B14F-4D97-AF65-F5344CB8AC3E}">
        <p14:creationId xmlns:p14="http://schemas.microsoft.com/office/powerpoint/2010/main" val="944408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820780" cy="3887866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300" dirty="0"/>
              <a:t>Hoe heilig is Zijn Naam!</a:t>
            </a:r>
          </a:p>
          <a:p>
            <a:pPr marL="0" indent="0">
              <a:buNone/>
            </a:pPr>
            <a:r>
              <a:rPr lang="nl-NL" sz="3300" dirty="0"/>
              <a:t>Laat volk bij volk te </a:t>
            </a:r>
            <a:r>
              <a:rPr lang="nl-NL" sz="3300" dirty="0" err="1"/>
              <a:t>zaam</a:t>
            </a:r>
            <a:endParaRPr lang="nl-NL" sz="3300" dirty="0"/>
          </a:p>
          <a:p>
            <a:pPr marL="0" indent="0">
              <a:buNone/>
            </a:pPr>
            <a:r>
              <a:rPr lang="nl-NL" sz="3300" dirty="0"/>
              <a:t>Barmhartigheid verwachten;</a:t>
            </a:r>
          </a:p>
          <a:p>
            <a:pPr marL="0" indent="0">
              <a:buNone/>
            </a:pPr>
            <a:r>
              <a:rPr lang="nl-NL" sz="3300" dirty="0"/>
              <a:t>Nu Hij de zaligheid,</a:t>
            </a:r>
          </a:p>
          <a:p>
            <a:pPr marL="0" indent="0">
              <a:buNone/>
            </a:pPr>
            <a:r>
              <a:rPr lang="nl-NL" sz="3300" dirty="0"/>
              <a:t>Voor die Hem vreest, bereidt,</a:t>
            </a:r>
          </a:p>
          <a:p>
            <a:pPr marL="0" indent="0">
              <a:buNone/>
            </a:pPr>
            <a:r>
              <a:rPr lang="nl-NL" sz="3300" dirty="0"/>
              <a:t>Door al de nageslachten.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Lofzang van Maria: 1 en 3 </a:t>
            </a:r>
          </a:p>
        </p:txBody>
      </p:sp>
    </p:spTree>
    <p:extLst>
      <p:ext uri="{BB962C8B-B14F-4D97-AF65-F5344CB8AC3E}">
        <p14:creationId xmlns:p14="http://schemas.microsoft.com/office/powerpoint/2010/main" val="27320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‘Maria’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6400"/>
            <a:ext cx="6182730" cy="4876800"/>
          </a:xfrm>
        </p:spPr>
        <p:txBody>
          <a:bodyPr anchor="t">
            <a:normAutofit fontScale="70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Toen zij de boodschap van de engel had vernomen</a:t>
            </a:r>
          </a:p>
          <a:p>
            <a:pPr marL="0" indent="0">
              <a:buNone/>
            </a:pPr>
            <a:r>
              <a:rPr lang="nl-NL" sz="3600" dirty="0"/>
              <a:t>Groeide in haar hart geen twijfel, geen verweer</a:t>
            </a:r>
          </a:p>
          <a:p>
            <a:pPr marL="0" indent="0">
              <a:buNone/>
            </a:pPr>
            <a:r>
              <a:rPr lang="nl-NL" sz="3600" dirty="0"/>
              <a:t>Geen angst voor wat haar straks zou overkomen</a:t>
            </a:r>
          </a:p>
          <a:p>
            <a:pPr marL="0" indent="0">
              <a:buNone/>
            </a:pPr>
            <a:r>
              <a:rPr lang="nl-NL" sz="3600" dirty="0"/>
              <a:t>Slechts deze vraag: "Hoe zal dat zijn 0 Heer?"</a:t>
            </a:r>
          </a:p>
          <a:p>
            <a:pPr marL="0" indent="0">
              <a:buNone/>
            </a:pPr>
            <a:r>
              <a:rPr lang="nl-NL" sz="3600" dirty="0"/>
              <a:t>En 't antwoord kwam: "Gij zijt door God verkoren</a:t>
            </a:r>
          </a:p>
          <a:p>
            <a:pPr marL="0" indent="0">
              <a:buNone/>
            </a:pPr>
            <a:r>
              <a:rPr lang="nl-NL" sz="3600" dirty="0"/>
              <a:t>d' </a:t>
            </a:r>
            <a:r>
              <a:rPr lang="nl-NL" sz="3600" dirty="0" err="1"/>
              <a:t>Immanuël</a:t>
            </a:r>
            <a:r>
              <a:rPr lang="nl-NL" sz="3600" dirty="0"/>
              <a:t> vindt in uw schoot zijn woon</a:t>
            </a:r>
          </a:p>
          <a:p>
            <a:pPr marL="0" indent="0">
              <a:buNone/>
            </a:pPr>
            <a:r>
              <a:rPr lang="nl-NL" sz="3600" dirty="0"/>
              <a:t>En 't heilig Kind dat uit u wordt geboren</a:t>
            </a:r>
          </a:p>
          <a:p>
            <a:pPr marL="0" indent="0">
              <a:buNone/>
            </a:pPr>
            <a:r>
              <a:rPr lang="nl-NL" sz="3600" dirty="0"/>
              <a:t>Is de Messias, is Gods eigen Zoon"</a:t>
            </a:r>
          </a:p>
          <a:p>
            <a:pPr marL="0" indent="0">
              <a:buNone/>
            </a:pPr>
            <a:endParaRPr lang="nl-NL" sz="36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45212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6400"/>
            <a:ext cx="6182730" cy="4876800"/>
          </a:xfrm>
        </p:spPr>
        <p:txBody>
          <a:bodyPr anchor="t">
            <a:normAutofit fontScale="70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Toen heeft zij </a:t>
            </a:r>
            <a:r>
              <a:rPr lang="nl-NL" sz="3600" dirty="0" err="1"/>
              <a:t>restloos</a:t>
            </a:r>
            <a:r>
              <a:rPr lang="nl-NL" sz="3600" dirty="0"/>
              <a:t> zich aan God gegeven</a:t>
            </a:r>
          </a:p>
          <a:p>
            <a:pPr marL="0" indent="0">
              <a:buNone/>
            </a:pPr>
            <a:r>
              <a:rPr lang="nl-NL" sz="3600" dirty="0"/>
              <a:t>'t Werd in haar ziel zo rustig en zo stil</a:t>
            </a:r>
          </a:p>
          <a:p>
            <a:pPr marL="0" indent="0">
              <a:buNone/>
            </a:pPr>
            <a:r>
              <a:rPr lang="nl-NL" sz="3600" dirty="0"/>
              <a:t>Zij legde in Gods handen heel haar leven</a:t>
            </a:r>
          </a:p>
          <a:p>
            <a:pPr marL="0" indent="0">
              <a:buNone/>
            </a:pPr>
            <a:r>
              <a:rPr lang="nl-NL" sz="3600" dirty="0"/>
              <a:t>En boog het hoofd "Geschiedde Heer uw wil"</a:t>
            </a:r>
          </a:p>
          <a:p>
            <a:pPr marL="0" indent="0">
              <a:buNone/>
            </a:pPr>
            <a:r>
              <a:rPr lang="nl-NL" sz="3600" dirty="0"/>
              <a:t>Hoe het ook ging, God zou wel voor haar zorgen</a:t>
            </a:r>
          </a:p>
          <a:p>
            <a:pPr marL="0" indent="0">
              <a:buNone/>
            </a:pPr>
            <a:r>
              <a:rPr lang="nl-NL" sz="3600" dirty="0"/>
              <a:t>De God waarheen haar oog, haar hart zich wendt</a:t>
            </a:r>
          </a:p>
          <a:p>
            <a:pPr marL="0" indent="0">
              <a:buNone/>
            </a:pPr>
            <a:r>
              <a:rPr lang="nl-NL" sz="3600" dirty="0"/>
              <a:t>Hij is de God van heden en van morgen</a:t>
            </a:r>
          </a:p>
          <a:p>
            <a:pPr marL="0" indent="0">
              <a:buNone/>
            </a:pPr>
            <a:r>
              <a:rPr lang="nl-NL" sz="3600" dirty="0"/>
              <a:t>Dus zingt ze blij haar lofzang: '''t is Advent!"</a:t>
            </a:r>
          </a:p>
          <a:p>
            <a:pPr marL="0" indent="0">
              <a:buNone/>
            </a:pPr>
            <a:endParaRPr lang="nl-NL" sz="36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6F98C239-CE4B-498C-B9EB-CCECC33F071D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Bep van Dijk </a:t>
            </a:r>
          </a:p>
        </p:txBody>
      </p:sp>
    </p:spTree>
    <p:extLst>
      <p:ext uri="{BB962C8B-B14F-4D97-AF65-F5344CB8AC3E}">
        <p14:creationId xmlns:p14="http://schemas.microsoft.com/office/powerpoint/2010/main" val="3462177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 voorzegging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/>
              <a:t>Stem: </a:t>
            </a:r>
            <a:r>
              <a:rPr lang="en-US" sz="3600" dirty="0" err="1"/>
              <a:t>Jesaja</a:t>
            </a:r>
            <a:r>
              <a:rPr lang="en-US" sz="3600" dirty="0"/>
              <a:t> 9:1a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87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1881963"/>
            <a:ext cx="5988141" cy="4253023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300" dirty="0"/>
              <a:t>O kom, o kom, </a:t>
            </a:r>
            <a:r>
              <a:rPr lang="nl-NL" sz="3300" dirty="0" err="1"/>
              <a:t>Immanuël</a:t>
            </a:r>
            <a:r>
              <a:rPr lang="nl-NL" sz="3300" dirty="0"/>
              <a:t>,</a:t>
            </a:r>
          </a:p>
          <a:p>
            <a:pPr marL="0" indent="0">
              <a:buNone/>
            </a:pPr>
            <a:r>
              <a:rPr lang="nl-NL" sz="3300" dirty="0"/>
              <a:t>verlos uw volk, uw Israël,</a:t>
            </a:r>
          </a:p>
          <a:p>
            <a:pPr marL="0" indent="0">
              <a:buNone/>
            </a:pPr>
            <a:r>
              <a:rPr lang="nl-NL" sz="3300" dirty="0"/>
              <a:t>herstel het van ellende weer,</a:t>
            </a:r>
          </a:p>
          <a:p>
            <a:pPr marL="0" indent="0">
              <a:buNone/>
            </a:pPr>
            <a:r>
              <a:rPr lang="nl-NL" sz="3300" dirty="0"/>
              <a:t>zodat het looft uw naam, o Heer!</a:t>
            </a:r>
          </a:p>
          <a:p>
            <a:pPr marL="0" indent="0">
              <a:buNone/>
            </a:pPr>
            <a:r>
              <a:rPr lang="nl-NL" sz="3300" dirty="0"/>
              <a:t>Wees blij, wees blij, o Israël!</a:t>
            </a:r>
          </a:p>
          <a:p>
            <a:pPr marL="0" indent="0">
              <a:buNone/>
            </a:pPr>
            <a:r>
              <a:rPr lang="nl-NL" sz="3300" dirty="0"/>
              <a:t>Hij is nabij, </a:t>
            </a:r>
            <a:r>
              <a:rPr lang="nl-NL" sz="3300" dirty="0" err="1"/>
              <a:t>Immanuël</a:t>
            </a:r>
            <a:r>
              <a:rPr lang="nl-NL" sz="3300" dirty="0"/>
              <a:t>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Lied 113:1 en 4 (Weerklank) </a:t>
            </a:r>
          </a:p>
        </p:txBody>
      </p:sp>
    </p:spTree>
    <p:extLst>
      <p:ext uri="{BB962C8B-B14F-4D97-AF65-F5344CB8AC3E}">
        <p14:creationId xmlns:p14="http://schemas.microsoft.com/office/powerpoint/2010/main" val="655103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13861"/>
            <a:ext cx="5820780" cy="4077364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300" dirty="0"/>
              <a:t>O kom, Gij sleutel Davids, kom</a:t>
            </a:r>
          </a:p>
          <a:p>
            <a:pPr marL="0" indent="0">
              <a:buNone/>
            </a:pPr>
            <a:r>
              <a:rPr lang="nl-NL" sz="3300" dirty="0"/>
              <a:t>en open ons het heiligdom;</a:t>
            </a:r>
          </a:p>
          <a:p>
            <a:pPr marL="0" indent="0">
              <a:buNone/>
            </a:pPr>
            <a:r>
              <a:rPr lang="nl-NL" sz="3300" dirty="0"/>
              <a:t>dat wij betreden uwe poort,</a:t>
            </a:r>
          </a:p>
          <a:p>
            <a:pPr marL="0" indent="0">
              <a:buNone/>
            </a:pPr>
            <a:r>
              <a:rPr lang="nl-NL" sz="3300" dirty="0"/>
              <a:t>Jeruzalem, o vredesoord!</a:t>
            </a:r>
          </a:p>
          <a:p>
            <a:pPr marL="0" indent="0">
              <a:buNone/>
            </a:pPr>
            <a:r>
              <a:rPr lang="nl-NL" sz="3300" dirty="0"/>
              <a:t>Wees blij, wees blij, o Israël!</a:t>
            </a:r>
          </a:p>
          <a:p>
            <a:pPr marL="0" indent="0">
              <a:buNone/>
            </a:pPr>
            <a:r>
              <a:rPr lang="nl-NL" sz="3300" dirty="0"/>
              <a:t>Hij is nabij, </a:t>
            </a:r>
            <a:r>
              <a:rPr lang="nl-NL" sz="3300" dirty="0" err="1"/>
              <a:t>Immanuël</a:t>
            </a:r>
            <a:r>
              <a:rPr lang="nl-NL" sz="3300" dirty="0"/>
              <a:t>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Lied 113:1 en 4 (Weerklank) </a:t>
            </a:r>
          </a:p>
        </p:txBody>
      </p:sp>
    </p:spTree>
    <p:extLst>
      <p:ext uri="{BB962C8B-B14F-4D97-AF65-F5344CB8AC3E}">
        <p14:creationId xmlns:p14="http://schemas.microsoft.com/office/powerpoint/2010/main" val="93720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Meditatie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Gedenken en verwachten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73767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 komst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/>
              <a:t>Stem: Titus 2:11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55450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 fontScale="925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000" dirty="0"/>
              <a:t>Hij heeft gedacht aan zijn genade,</a:t>
            </a:r>
          </a:p>
          <a:p>
            <a:pPr marL="0" indent="0">
              <a:buNone/>
            </a:pPr>
            <a:r>
              <a:rPr lang="nl-NL" sz="3000" dirty="0"/>
              <a:t>zijn trouw aan </a:t>
            </a:r>
            <a:r>
              <a:rPr lang="nl-NL" sz="3000" dirty="0" err="1"/>
              <a:t>Isrel</a:t>
            </a:r>
            <a:r>
              <a:rPr lang="nl-NL" sz="3000" dirty="0"/>
              <a:t> nooit gekrenkt.</a:t>
            </a:r>
          </a:p>
          <a:p>
            <a:pPr marL="0" indent="0">
              <a:buNone/>
            </a:pPr>
            <a:r>
              <a:rPr lang="nl-NL" sz="3000" dirty="0"/>
              <a:t>Dit slaan al 's aardrijks einden gade,</a:t>
            </a:r>
          </a:p>
          <a:p>
            <a:pPr marL="0" indent="0">
              <a:buNone/>
            </a:pPr>
            <a:r>
              <a:rPr lang="nl-NL" sz="3000" dirty="0"/>
              <a:t>nu onze God zijn heil ons schenkt.</a:t>
            </a:r>
          </a:p>
          <a:p>
            <a:pPr marL="0" indent="0">
              <a:buNone/>
            </a:pPr>
            <a:r>
              <a:rPr lang="nl-NL" sz="3000" dirty="0"/>
              <a:t>Juicht dan den HEER met blijde galmen,</a:t>
            </a:r>
          </a:p>
          <a:p>
            <a:pPr marL="0" indent="0">
              <a:buNone/>
            </a:pPr>
            <a:r>
              <a:rPr lang="nl-NL" sz="3000" dirty="0"/>
              <a:t>gij ganse wereld, juich van vreugd !</a:t>
            </a:r>
          </a:p>
          <a:p>
            <a:pPr marL="0" indent="0">
              <a:buNone/>
            </a:pPr>
            <a:r>
              <a:rPr lang="nl-NL" sz="3000" dirty="0"/>
              <a:t>Zing vrolijk in verheven psalmen</a:t>
            </a:r>
          </a:p>
          <a:p>
            <a:pPr marL="0" indent="0">
              <a:buNone/>
            </a:pPr>
            <a:r>
              <a:rPr lang="nl-NL" sz="3000" dirty="0"/>
              <a:t>het heil, dat d' aard' in 't rond verheugt!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Psalm 98:2 (Oude Berijming) </a:t>
            </a:r>
          </a:p>
        </p:txBody>
      </p:sp>
    </p:spTree>
    <p:extLst>
      <p:ext uri="{BB962C8B-B14F-4D97-AF65-F5344CB8AC3E}">
        <p14:creationId xmlns:p14="http://schemas.microsoft.com/office/powerpoint/2010/main" val="4122424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dirty="0"/>
              <a:t>Ja Hij is ons getrouw gebleven,</a:t>
            </a:r>
          </a:p>
          <a:p>
            <a:pPr marL="0" indent="0">
              <a:buNone/>
            </a:pPr>
            <a:r>
              <a:rPr lang="nl-NL" dirty="0"/>
              <a:t>Hij heeft in goedertierenheid,</a:t>
            </a:r>
          </a:p>
          <a:p>
            <a:pPr marL="0" indent="0">
              <a:buNone/>
            </a:pPr>
            <a:r>
              <a:rPr lang="nl-NL" dirty="0"/>
              <a:t>naar de belofte eens gegeven,</a:t>
            </a:r>
          </a:p>
          <a:p>
            <a:pPr marL="0" indent="0">
              <a:buNone/>
            </a:pPr>
            <a:r>
              <a:rPr lang="nl-NL" dirty="0"/>
              <a:t>het huis van Israël bevrijd.</a:t>
            </a:r>
          </a:p>
          <a:p>
            <a:pPr marL="0" indent="0">
              <a:buNone/>
            </a:pPr>
            <a:r>
              <a:rPr lang="nl-NL" dirty="0"/>
              <a:t>Zijn volk is veilig in zijn handen.</a:t>
            </a:r>
          </a:p>
          <a:p>
            <a:pPr marL="0" indent="0">
              <a:buNone/>
            </a:pPr>
            <a:r>
              <a:rPr lang="nl-NL" dirty="0"/>
              <a:t>Hij heeft zijn heerlijkheid ontvouwd.</a:t>
            </a:r>
          </a:p>
          <a:p>
            <a:pPr marL="0" indent="0">
              <a:buNone/>
            </a:pPr>
            <a:r>
              <a:rPr lang="nl-NL" dirty="0"/>
              <a:t>Zo werd tot in de verste landen</a:t>
            </a:r>
          </a:p>
          <a:p>
            <a:pPr marL="0" indent="0">
              <a:buNone/>
            </a:pPr>
            <a:r>
              <a:rPr lang="nl-NL" dirty="0"/>
              <a:t>het heil van onze God aanschouwd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Psalm 98:2 (Nieuwe Berijming) </a:t>
            </a:r>
          </a:p>
        </p:txBody>
      </p:sp>
    </p:spTree>
    <p:extLst>
      <p:ext uri="{BB962C8B-B14F-4D97-AF65-F5344CB8AC3E}">
        <p14:creationId xmlns:p14="http://schemas.microsoft.com/office/powerpoint/2010/main" val="4151408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 err="1"/>
              <a:t>Lezen</a:t>
            </a:r>
            <a:r>
              <a:rPr lang="en-US" sz="3600" dirty="0"/>
              <a:t>: Lukas 2:1-20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363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</a:t>
            </a:r>
            <a:br>
              <a:rPr lang="nl-NL" dirty="0"/>
            </a:br>
            <a:r>
              <a:rPr lang="nl-NL" dirty="0"/>
              <a:t>‘Een blijde boodschap’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dirty="0"/>
              <a:t>De </a:t>
            </a:r>
            <a:r>
              <a:rPr lang="nl-NL" dirty="0" err="1"/>
              <a:t>donk're</a:t>
            </a:r>
            <a:r>
              <a:rPr lang="nl-NL" dirty="0"/>
              <a:t> nacht werd stralend licht.</a:t>
            </a:r>
          </a:p>
          <a:p>
            <a:pPr marL="0" indent="0">
              <a:buNone/>
            </a:pPr>
            <a:r>
              <a:rPr lang="nl-NL" dirty="0"/>
              <a:t>Het zwarte duister was gezwicht.</a:t>
            </a:r>
          </a:p>
          <a:p>
            <a:pPr marL="0" indent="0">
              <a:buNone/>
            </a:pPr>
            <a:r>
              <a:rPr lang="nl-NL" dirty="0"/>
              <a:t>De </a:t>
            </a:r>
            <a:r>
              <a:rPr lang="nl-NL" dirty="0" err="1"/>
              <a:t>eng'len</a:t>
            </a:r>
            <a:r>
              <a:rPr lang="nl-NL" dirty="0"/>
              <a:t> gingen zingen.</a:t>
            </a:r>
          </a:p>
          <a:p>
            <a:pPr marL="0" indent="0">
              <a:buNone/>
            </a:pPr>
            <a:r>
              <a:rPr lang="nl-NL" dirty="0"/>
              <a:t>Een blijde boodschap werd gebracht</a:t>
            </a:r>
          </a:p>
          <a:p>
            <a:pPr marL="0" indent="0">
              <a:buNone/>
            </a:pPr>
            <a:r>
              <a:rPr lang="nl-NL" dirty="0"/>
              <a:t>aan herders, die Gods Geest met kracht</a:t>
            </a:r>
          </a:p>
          <a:p>
            <a:pPr marL="0" indent="0">
              <a:buNone/>
            </a:pPr>
            <a:r>
              <a:rPr lang="nl-NL" dirty="0"/>
              <a:t>hun hart deed binnendringen.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493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dirty="0"/>
              <a:t>Ze vonden 't Kind en knielden neer</a:t>
            </a:r>
          </a:p>
          <a:p>
            <a:pPr marL="0" indent="0">
              <a:buNone/>
            </a:pPr>
            <a:r>
              <a:rPr lang="nl-NL" dirty="0"/>
              <a:t>en gaven Het eerbiedig eer.</a:t>
            </a:r>
          </a:p>
          <a:p>
            <a:pPr marL="0" indent="0">
              <a:buNone/>
            </a:pPr>
            <a:r>
              <a:rPr lang="nl-NL" dirty="0"/>
              <a:t>Hun Koning was geboren.</a:t>
            </a:r>
          </a:p>
          <a:p>
            <a:pPr marL="0" indent="0">
              <a:buNone/>
            </a:pPr>
            <a:r>
              <a:rPr lang="nl-NL" dirty="0"/>
              <a:t>Zeer haastig zijn ze heengesneld.</a:t>
            </a:r>
          </a:p>
          <a:p>
            <a:pPr marL="0" indent="0">
              <a:buNone/>
            </a:pPr>
            <a:r>
              <a:rPr lang="nl-NL" dirty="0"/>
              <a:t>De boodschap werd alom verteld,</a:t>
            </a:r>
          </a:p>
          <a:p>
            <a:pPr marL="0" indent="0">
              <a:buNone/>
            </a:pPr>
            <a:r>
              <a:rPr lang="nl-NL" dirty="0"/>
              <a:t>want ieder moest het horen.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4138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dirty="0"/>
              <a:t>Zijn wij in deze </a:t>
            </a:r>
            <a:r>
              <a:rPr lang="nl-NL" dirty="0" err="1"/>
              <a:t>donk're</a:t>
            </a:r>
            <a:r>
              <a:rPr lang="nl-NL" dirty="0"/>
              <a:t> tijd,</a:t>
            </a:r>
          </a:p>
          <a:p>
            <a:pPr marL="0" indent="0">
              <a:buNone/>
            </a:pPr>
            <a:r>
              <a:rPr lang="nl-NL" dirty="0"/>
              <a:t>zoals die herders, ook verblijd</a:t>
            </a:r>
          </a:p>
          <a:p>
            <a:pPr marL="0" indent="0">
              <a:buNone/>
            </a:pPr>
            <a:r>
              <a:rPr lang="nl-NL" dirty="0"/>
              <a:t>dat nóg dit Licht mag stralen?</a:t>
            </a:r>
          </a:p>
          <a:p>
            <a:pPr marL="0" indent="0">
              <a:buNone/>
            </a:pPr>
            <a:r>
              <a:rPr lang="nl-NL" dirty="0"/>
              <a:t>Kom, zeggen wij die boodschap voort.</a:t>
            </a:r>
          </a:p>
          <a:p>
            <a:pPr marL="0" indent="0">
              <a:buNone/>
            </a:pPr>
            <a:r>
              <a:rPr lang="nl-NL" dirty="0"/>
              <a:t>Opdat eenieder die het hoort,</a:t>
            </a:r>
          </a:p>
          <a:p>
            <a:pPr marL="0" indent="0">
              <a:buNone/>
            </a:pPr>
            <a:r>
              <a:rPr lang="nl-NL" dirty="0"/>
              <a:t>niet langer meer zal dwalen.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6161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734493" cy="4081539"/>
          </a:xfrm>
        </p:spPr>
        <p:txBody>
          <a:bodyPr anchor="t">
            <a:normAutofit fontScale="85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4100" dirty="0"/>
              <a:t>Er is een roos ontloken</a:t>
            </a:r>
          </a:p>
          <a:p>
            <a:pPr marL="0" indent="0">
              <a:buNone/>
            </a:pPr>
            <a:r>
              <a:rPr lang="nl-NL" sz="4100" dirty="0"/>
              <a:t>uit barre wintergrond,</a:t>
            </a:r>
          </a:p>
          <a:p>
            <a:pPr marL="0" indent="0">
              <a:buNone/>
            </a:pPr>
            <a:r>
              <a:rPr lang="nl-NL" sz="4100" dirty="0"/>
              <a:t>zoals er was gesproken</a:t>
            </a:r>
          </a:p>
          <a:p>
            <a:pPr marL="0" indent="0">
              <a:buNone/>
            </a:pPr>
            <a:r>
              <a:rPr lang="nl-NL" sz="4100" dirty="0"/>
              <a:t>door der profeten mond.</a:t>
            </a:r>
          </a:p>
          <a:p>
            <a:pPr marL="0" indent="0">
              <a:buNone/>
            </a:pPr>
            <a:r>
              <a:rPr lang="nl-NL" sz="4100" dirty="0"/>
              <a:t>En Davids oud geslacht</a:t>
            </a:r>
          </a:p>
          <a:p>
            <a:pPr marL="0" indent="0">
              <a:buNone/>
            </a:pPr>
            <a:r>
              <a:rPr lang="nl-NL" sz="4100" dirty="0"/>
              <a:t>is weer opnieuw gaan bloeien</a:t>
            </a:r>
          </a:p>
          <a:p>
            <a:pPr marL="0" indent="0">
              <a:buNone/>
            </a:pPr>
            <a:r>
              <a:rPr lang="nl-NL" sz="4100" dirty="0"/>
              <a:t>in ‘t midden van de nacht.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Lied 119:1 (Weerklank) </a:t>
            </a:r>
          </a:p>
        </p:txBody>
      </p:sp>
    </p:spTree>
    <p:extLst>
      <p:ext uri="{BB962C8B-B14F-4D97-AF65-F5344CB8AC3E}">
        <p14:creationId xmlns:p14="http://schemas.microsoft.com/office/powerpoint/2010/main" val="3298532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dirty="0"/>
              <a:t>Leeft u nog in de duisternis?</a:t>
            </a:r>
          </a:p>
          <a:p>
            <a:pPr marL="0" indent="0">
              <a:buNone/>
            </a:pPr>
            <a:r>
              <a:rPr lang="nl-NL" dirty="0"/>
              <a:t>Zie 't Licht Dat nu ontstoken is.</a:t>
            </a:r>
          </a:p>
          <a:p>
            <a:pPr marL="0" indent="0">
              <a:buNone/>
            </a:pPr>
            <a:r>
              <a:rPr lang="nl-NL" dirty="0"/>
              <a:t>Zoek haastig in verlangen,</a:t>
            </a:r>
          </a:p>
          <a:p>
            <a:pPr marL="0" indent="0">
              <a:buNone/>
            </a:pPr>
            <a:r>
              <a:rPr lang="nl-NL" dirty="0"/>
              <a:t>zoals de herders, tot u vindt.</a:t>
            </a:r>
          </a:p>
          <a:p>
            <a:pPr marL="0" indent="0">
              <a:buNone/>
            </a:pPr>
            <a:r>
              <a:rPr lang="nl-NL" dirty="0"/>
              <a:t>Breng al uw zonden bij dit Kind.</a:t>
            </a:r>
          </a:p>
          <a:p>
            <a:pPr marL="0" indent="0">
              <a:buNone/>
            </a:pPr>
            <a:r>
              <a:rPr lang="nl-NL" dirty="0"/>
              <a:t>Zo zult u </a:t>
            </a:r>
            <a:r>
              <a:rPr lang="nl-NL" dirty="0" err="1"/>
              <a:t>vreê</a:t>
            </a:r>
            <a:r>
              <a:rPr lang="nl-NL" dirty="0"/>
              <a:t> ontvangen.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M.A. Groeneweg-de Reuver </a:t>
            </a:r>
          </a:p>
        </p:txBody>
      </p:sp>
    </p:spTree>
    <p:extLst>
      <p:ext uri="{BB962C8B-B14F-4D97-AF65-F5344CB8AC3E}">
        <p14:creationId xmlns:p14="http://schemas.microsoft.com/office/powerpoint/2010/main" val="3859850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90700"/>
            <a:ext cx="5676900" cy="486727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Komt verwondert u hier mensen;</a:t>
            </a:r>
          </a:p>
          <a:p>
            <a:pPr marL="0" indent="0">
              <a:buNone/>
            </a:pPr>
            <a:r>
              <a:rPr lang="nl-NL" dirty="0"/>
              <a:t>Ziet, hoe dat u God bemint,</a:t>
            </a:r>
          </a:p>
          <a:p>
            <a:pPr marL="0" indent="0">
              <a:buNone/>
            </a:pPr>
            <a:r>
              <a:rPr lang="nl-NL" dirty="0"/>
              <a:t>Ziet, vervuld der ziele wensen</a:t>
            </a:r>
          </a:p>
          <a:p>
            <a:pPr marL="0" indent="0">
              <a:buNone/>
            </a:pPr>
            <a:r>
              <a:rPr lang="nl-NL" dirty="0"/>
              <a:t>Ziet, dit nieuw geboren Kind !</a:t>
            </a:r>
          </a:p>
          <a:p>
            <a:pPr marL="0" indent="0">
              <a:buNone/>
            </a:pPr>
            <a:r>
              <a:rPr lang="nl-NL" dirty="0"/>
              <a:t>Ziet, die 't woord is zonder spreken,</a:t>
            </a:r>
          </a:p>
          <a:p>
            <a:pPr marL="0" indent="0">
              <a:buNone/>
            </a:pPr>
            <a:r>
              <a:rPr lang="nl-NL" dirty="0"/>
              <a:t>Ziet, die vorst is zonder pracht.</a:t>
            </a:r>
          </a:p>
          <a:p>
            <a:pPr marL="0" indent="0">
              <a:buNone/>
            </a:pPr>
            <a:r>
              <a:rPr lang="nl-NL" dirty="0"/>
              <a:t>Ziet, die 't al is in gebreken</a:t>
            </a:r>
          </a:p>
          <a:p>
            <a:pPr marL="0" indent="0">
              <a:buNone/>
            </a:pPr>
            <a:r>
              <a:rPr lang="nl-NL" dirty="0"/>
              <a:t>Ziet, die 't licht is in de nacht.</a:t>
            </a:r>
          </a:p>
          <a:p>
            <a:pPr marL="0" indent="0">
              <a:buNone/>
            </a:pPr>
            <a:r>
              <a:rPr lang="nl-NL" dirty="0"/>
              <a:t>Ziet, die 't goed is, dat zo zoet is,</a:t>
            </a:r>
          </a:p>
          <a:p>
            <a:pPr marL="0" indent="0">
              <a:buNone/>
            </a:pPr>
            <a:r>
              <a:rPr lang="nl-NL" dirty="0"/>
              <a:t>Wordt verstoten, wordt veracht.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Lied 552:1 (Johannes de Heer)</a:t>
            </a:r>
          </a:p>
        </p:txBody>
      </p:sp>
    </p:spTree>
    <p:extLst>
      <p:ext uri="{BB962C8B-B14F-4D97-AF65-F5344CB8AC3E}">
        <p14:creationId xmlns:p14="http://schemas.microsoft.com/office/powerpoint/2010/main" val="4236946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</a:t>
            </a:r>
            <a:br>
              <a:rPr lang="nl-NL" dirty="0"/>
            </a:br>
            <a:r>
              <a:rPr lang="nl-NL" dirty="0"/>
              <a:t>‘Nog steeds advent’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 lnSpcReduction="10000"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dirty="0"/>
              <a:t>Nee, het is niet enkel ’t Kerstfeest,</a:t>
            </a:r>
          </a:p>
          <a:p>
            <a:pPr marL="0" indent="0">
              <a:buNone/>
            </a:pPr>
            <a:r>
              <a:rPr lang="nl-NL" dirty="0"/>
              <a:t>dat ons in </a:t>
            </a:r>
            <a:r>
              <a:rPr lang="nl-NL" dirty="0" err="1"/>
              <a:t>d’adventsfeer</a:t>
            </a:r>
            <a:r>
              <a:rPr lang="nl-NL" dirty="0"/>
              <a:t> voert.</a:t>
            </a:r>
          </a:p>
          <a:p>
            <a:pPr marL="0" indent="0">
              <a:buNone/>
            </a:pPr>
            <a:r>
              <a:rPr lang="nl-NL" dirty="0"/>
              <a:t>Zeker, ’t Kindje in de kribbe</a:t>
            </a:r>
          </a:p>
          <a:p>
            <a:pPr marL="0" indent="0">
              <a:buNone/>
            </a:pPr>
            <a:r>
              <a:rPr lang="nl-NL" dirty="0"/>
              <a:t>heeft ons allen sterk ontroerd.</a:t>
            </a:r>
          </a:p>
          <a:p>
            <a:pPr marL="0" indent="0">
              <a:buNone/>
            </a:pPr>
            <a:r>
              <a:rPr lang="nl-NL" dirty="0"/>
              <a:t>Maar het zou toch heel verkeerd zijn,</a:t>
            </a:r>
          </a:p>
          <a:p>
            <a:pPr marL="0" indent="0">
              <a:buNone/>
            </a:pPr>
            <a:r>
              <a:rPr lang="nl-NL" dirty="0"/>
              <a:t>als het daar alleen bij bleef,</a:t>
            </a:r>
          </a:p>
          <a:p>
            <a:pPr marL="0" indent="0">
              <a:buNone/>
            </a:pPr>
            <a:r>
              <a:rPr lang="nl-NL" dirty="0"/>
              <a:t>en het alledaagse leven</a:t>
            </a:r>
          </a:p>
          <a:p>
            <a:pPr marL="0" indent="0">
              <a:buNone/>
            </a:pPr>
            <a:r>
              <a:rPr lang="nl-NL" dirty="0"/>
              <a:t>die ontroering weer verdreef.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5097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 lnSpcReduction="10000"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dirty="0"/>
              <a:t>Jezus is een man geworden,</a:t>
            </a:r>
          </a:p>
          <a:p>
            <a:pPr marL="0" indent="0">
              <a:buNone/>
            </a:pPr>
            <a:r>
              <a:rPr lang="nl-NL" dirty="0"/>
              <a:t>heeft op aard Zijn werk gedaan,</a:t>
            </a:r>
          </a:p>
          <a:p>
            <a:pPr marL="0" indent="0">
              <a:buNone/>
            </a:pPr>
            <a:r>
              <a:rPr lang="nl-NL" dirty="0"/>
              <a:t>heeft geleden, is gestorven,</a:t>
            </a:r>
          </a:p>
          <a:p>
            <a:pPr marL="0" indent="0">
              <a:buNone/>
            </a:pPr>
            <a:r>
              <a:rPr lang="nl-NL" dirty="0"/>
              <a:t>en daarna weer opgestaan;</a:t>
            </a:r>
          </a:p>
          <a:p>
            <a:pPr marL="0" indent="0">
              <a:buNone/>
            </a:pPr>
            <a:r>
              <a:rPr lang="nl-NL" dirty="0"/>
              <a:t>is ten hemel opgevaren,</a:t>
            </a:r>
          </a:p>
          <a:p>
            <a:pPr marL="0" indent="0">
              <a:buNone/>
            </a:pPr>
            <a:r>
              <a:rPr lang="nl-NL" dirty="0"/>
              <a:t>waar Hij aan Gods Rechterhand</a:t>
            </a:r>
          </a:p>
          <a:p>
            <a:pPr marL="0" indent="0">
              <a:buNone/>
            </a:pPr>
            <a:r>
              <a:rPr lang="nl-NL" dirty="0"/>
              <a:t>plaats maakt voor wie Hem verwachten,</a:t>
            </a:r>
          </a:p>
          <a:p>
            <a:pPr marL="0" indent="0">
              <a:buNone/>
            </a:pPr>
            <a:r>
              <a:rPr lang="nl-NL" dirty="0"/>
              <a:t>in het Hemels Vaderland.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9572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 lnSpcReduction="10000"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dirty="0"/>
              <a:t>Laten we niet blijven stilstaan</a:t>
            </a:r>
          </a:p>
          <a:p>
            <a:pPr marL="0" indent="0">
              <a:buNone/>
            </a:pPr>
            <a:r>
              <a:rPr lang="nl-NL" dirty="0"/>
              <a:t>bij het feit van krib en stal.</a:t>
            </a:r>
          </a:p>
          <a:p>
            <a:pPr marL="0" indent="0">
              <a:buNone/>
            </a:pPr>
            <a:r>
              <a:rPr lang="nl-NL" dirty="0"/>
              <a:t>Als we dáár genoeg aan hebben,</a:t>
            </a:r>
          </a:p>
          <a:p>
            <a:pPr marL="0" indent="0">
              <a:buNone/>
            </a:pPr>
            <a:r>
              <a:rPr lang="nl-NL" dirty="0"/>
              <a:t>Is Hij niet ons Eén en Al.</a:t>
            </a:r>
          </a:p>
          <a:p>
            <a:pPr marL="0" indent="0">
              <a:buNone/>
            </a:pPr>
            <a:r>
              <a:rPr lang="nl-NL" dirty="0"/>
              <a:t>Dan is ons geloof armzalig,</a:t>
            </a:r>
          </a:p>
          <a:p>
            <a:pPr marL="0" indent="0">
              <a:buNone/>
            </a:pPr>
            <a:r>
              <a:rPr lang="nl-NL" dirty="0"/>
              <a:t>en dan zijn we niet bereid</a:t>
            </a:r>
          </a:p>
          <a:p>
            <a:pPr marL="0" indent="0">
              <a:buNone/>
            </a:pPr>
            <a:r>
              <a:rPr lang="nl-NL" dirty="0"/>
              <a:t>voor Zijn twééde komst op aarde,</a:t>
            </a:r>
          </a:p>
          <a:p>
            <a:pPr marL="0" indent="0">
              <a:buNone/>
            </a:pPr>
            <a:r>
              <a:rPr lang="nl-NL" dirty="0"/>
              <a:t>in Zijn volle heerlijkheid.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Overgenomen uit contactblad van    	De Christenvrouw</a:t>
            </a:r>
          </a:p>
        </p:txBody>
      </p:sp>
    </p:spTree>
    <p:extLst>
      <p:ext uri="{BB962C8B-B14F-4D97-AF65-F5344CB8AC3E}">
        <p14:creationId xmlns:p14="http://schemas.microsoft.com/office/powerpoint/2010/main" val="2425035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 err="1"/>
              <a:t>Pauze</a:t>
            </a:r>
            <a:r>
              <a:rPr lang="en-US" sz="3600" dirty="0"/>
              <a:t>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58741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 err="1"/>
              <a:t>Instrumentaal</a:t>
            </a:r>
            <a:r>
              <a:rPr lang="en-US" sz="3600" dirty="0"/>
              <a:t> intermezzo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28239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 wederkomst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/>
              <a:t>Stem: </a:t>
            </a:r>
            <a:r>
              <a:rPr lang="en-US" sz="3600" dirty="0" err="1"/>
              <a:t>Hebreeën</a:t>
            </a:r>
            <a:r>
              <a:rPr lang="en-US" sz="3600" dirty="0"/>
              <a:t> 10:37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Lezen</a:t>
            </a:r>
            <a:r>
              <a:rPr lang="en-US" sz="3600" dirty="0"/>
              <a:t>: </a:t>
            </a:r>
            <a:r>
              <a:rPr lang="en-US" sz="3600" dirty="0" err="1"/>
              <a:t>Mattheüs</a:t>
            </a:r>
            <a:r>
              <a:rPr lang="en-US" sz="3600" dirty="0"/>
              <a:t> 24:1-14 en </a:t>
            </a:r>
            <a:r>
              <a:rPr lang="en-US" sz="3600" dirty="0" err="1"/>
              <a:t>vers</a:t>
            </a:r>
            <a:r>
              <a:rPr lang="en-US" sz="3600" dirty="0"/>
              <a:t> 36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71848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‘Waakt’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sz="3200" dirty="0"/>
              <a:t>Laat uw lenden zijn omgord</a:t>
            </a:r>
          </a:p>
          <a:p>
            <a:pPr marL="0" indent="0">
              <a:buNone/>
            </a:pPr>
            <a:r>
              <a:rPr lang="nl-NL" sz="3200" dirty="0"/>
              <a:t>en de kaarsen aldoor branden,</a:t>
            </a:r>
          </a:p>
          <a:p>
            <a:pPr marL="0" indent="0">
              <a:buNone/>
            </a:pPr>
            <a:r>
              <a:rPr lang="nl-NL" sz="3200" dirty="0"/>
              <a:t>want de tijd is nog maar kort.</a:t>
            </a:r>
          </a:p>
          <a:p>
            <a:pPr marL="0" indent="0">
              <a:buNone/>
            </a:pPr>
            <a:r>
              <a:rPr lang="nl-NL" sz="3200" dirty="0"/>
              <a:t>Mijn verschijning is ophanden.</a:t>
            </a:r>
          </a:p>
          <a:p>
            <a:pPr marL="0" indent="0">
              <a:buNone/>
            </a:pPr>
            <a:r>
              <a:rPr lang="nl-NL" sz="3200" dirty="0"/>
              <a:t>Houd uw blik omhoog gericht.</a:t>
            </a:r>
          </a:p>
          <a:p>
            <a:pPr marL="0" indent="0">
              <a:buNone/>
            </a:pPr>
            <a:r>
              <a:rPr lang="nl-NL" sz="3200" dirty="0"/>
              <a:t>Ja, Mijn toekomst is in zicht.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381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sz="3200" dirty="0"/>
              <a:t>Blijf dan waakzaam en gereed.</a:t>
            </a:r>
          </a:p>
          <a:p>
            <a:pPr marL="0" indent="0">
              <a:buNone/>
            </a:pPr>
            <a:r>
              <a:rPr lang="nl-NL" sz="3200" dirty="0"/>
              <a:t>Wacht op Mij, met al de vromen.</a:t>
            </a:r>
          </a:p>
          <a:p>
            <a:pPr marL="0" indent="0">
              <a:buNone/>
            </a:pPr>
            <a:r>
              <a:rPr lang="nl-NL" sz="3200" dirty="0"/>
              <a:t>In het uur dat u niet weet,</a:t>
            </a:r>
          </a:p>
          <a:p>
            <a:pPr marL="0" indent="0">
              <a:buNone/>
            </a:pPr>
            <a:r>
              <a:rPr lang="nl-NL" sz="3200" dirty="0"/>
              <a:t>zal de Zoon des mensen komen.</a:t>
            </a:r>
          </a:p>
          <a:p>
            <a:pPr marL="0" indent="0">
              <a:buNone/>
            </a:pPr>
            <a:r>
              <a:rPr lang="nl-NL" sz="3200" dirty="0"/>
              <a:t>Wees elk ogenblik bereid.</a:t>
            </a:r>
          </a:p>
          <a:p>
            <a:pPr marL="0" indent="0">
              <a:buNone/>
            </a:pPr>
            <a:r>
              <a:rPr lang="nl-NL" sz="3200" dirty="0"/>
              <a:t>Zalig, die Mijn komst verbeidt.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6246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 err="1"/>
              <a:t>Lezen</a:t>
            </a:r>
            <a:r>
              <a:rPr lang="en-US" sz="3600" dirty="0"/>
              <a:t>: </a:t>
            </a:r>
            <a:r>
              <a:rPr lang="en-US" sz="3600" dirty="0" err="1"/>
              <a:t>Jesaja</a:t>
            </a:r>
            <a:r>
              <a:rPr lang="en-US" sz="3600" dirty="0"/>
              <a:t> 9:1-6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72719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sz="3200" dirty="0"/>
              <a:t>Heiland, geef mij in mijn hart</a:t>
            </a:r>
          </a:p>
          <a:p>
            <a:pPr marL="0" indent="0">
              <a:buNone/>
            </a:pPr>
            <a:r>
              <a:rPr lang="nl-NL" sz="3200" dirty="0"/>
              <a:t>U, bij dagen en bij nachten,</a:t>
            </a:r>
          </a:p>
          <a:p>
            <a:pPr marL="0" indent="0">
              <a:buNone/>
            </a:pPr>
            <a:r>
              <a:rPr lang="nl-NL" sz="3200" dirty="0"/>
              <a:t>in mijn vreugden, in mijn smart</a:t>
            </a:r>
          </a:p>
          <a:p>
            <a:pPr marL="0" indent="0">
              <a:buNone/>
            </a:pPr>
            <a:r>
              <a:rPr lang="nl-NL" sz="3200" dirty="0"/>
              <a:t>uit de hemel te verwachten.</a:t>
            </a:r>
          </a:p>
          <a:p>
            <a:pPr marL="0" indent="0">
              <a:buNone/>
            </a:pPr>
            <a:r>
              <a:rPr lang="nl-NL" sz="3200" dirty="0"/>
              <a:t>'t "</a:t>
            </a:r>
            <a:r>
              <a:rPr lang="nl-NL" sz="3200" dirty="0" err="1"/>
              <a:t>Maranatha</a:t>
            </a:r>
            <a:r>
              <a:rPr lang="nl-NL" sz="3200" dirty="0"/>
              <a:t>" klink' alom.</a:t>
            </a:r>
          </a:p>
          <a:p>
            <a:pPr marL="0" indent="0">
              <a:buNone/>
            </a:pPr>
            <a:r>
              <a:rPr lang="nl-NL" sz="3200" dirty="0"/>
              <a:t>Amen, Heere Jezus, kom!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48970" y="599122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M.A. Groeneweg-de Reuver </a:t>
            </a:r>
          </a:p>
        </p:txBody>
      </p:sp>
    </p:spTree>
    <p:extLst>
      <p:ext uri="{BB962C8B-B14F-4D97-AF65-F5344CB8AC3E}">
        <p14:creationId xmlns:p14="http://schemas.microsoft.com/office/powerpoint/2010/main" val="2282085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 fontScale="92500" lnSpcReduction="10000"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sz="3200" dirty="0"/>
              <a:t>Eens zal de dag vol blijdschap zijn,</a:t>
            </a:r>
          </a:p>
          <a:p>
            <a:pPr marL="0" indent="0">
              <a:buNone/>
            </a:pPr>
            <a:r>
              <a:rPr lang="nl-NL" sz="3200" dirty="0"/>
              <a:t>Als God, de Heer de Heren, </a:t>
            </a:r>
          </a:p>
          <a:p>
            <a:pPr marL="0" indent="0">
              <a:buNone/>
            </a:pPr>
            <a:r>
              <a:rPr lang="nl-NL" sz="3200" dirty="0"/>
              <a:t>Als Koning van Zijn </a:t>
            </a:r>
            <a:r>
              <a:rPr lang="nl-NL" sz="3200" dirty="0" err="1"/>
              <a:t>rijksdomein</a:t>
            </a:r>
            <a:endParaRPr lang="nl-NL" sz="3200" dirty="0"/>
          </a:p>
          <a:p>
            <a:pPr marL="0" indent="0">
              <a:buNone/>
            </a:pPr>
            <a:r>
              <a:rPr lang="nl-NL" sz="3200" dirty="0"/>
              <a:t>Op aard’ zal </a:t>
            </a:r>
            <a:r>
              <a:rPr lang="nl-NL" sz="3200" dirty="0" err="1"/>
              <a:t>triumferen</a:t>
            </a:r>
            <a:r>
              <a:rPr lang="nl-NL" sz="3200" dirty="0"/>
              <a:t>.</a:t>
            </a:r>
          </a:p>
          <a:p>
            <a:pPr marL="0" indent="0">
              <a:buNone/>
            </a:pPr>
            <a:r>
              <a:rPr lang="nl-NL" sz="3200" dirty="0"/>
              <a:t>Maar God alleen, Hij weet wanneer,</a:t>
            </a:r>
          </a:p>
          <a:p>
            <a:pPr marL="0" indent="0">
              <a:buNone/>
            </a:pPr>
            <a:r>
              <a:rPr lang="nl-NL" sz="3200" dirty="0"/>
              <a:t>O mens, blijf Hem verwachten.</a:t>
            </a:r>
          </a:p>
          <a:p>
            <a:pPr marL="0" indent="0">
              <a:buNone/>
            </a:pPr>
            <a:r>
              <a:rPr lang="nl-NL" sz="3200" dirty="0"/>
              <a:t>Eens komt die dag, die dag een keer,</a:t>
            </a:r>
          </a:p>
          <a:p>
            <a:pPr marL="0" indent="0">
              <a:buNone/>
            </a:pPr>
            <a:r>
              <a:rPr lang="nl-NL" sz="3200" dirty="0"/>
              <a:t>Waarop wij nu nog wachten.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48970" y="599122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Lied 664:1 en 3 (Johannes de Heer) </a:t>
            </a:r>
          </a:p>
        </p:txBody>
      </p:sp>
    </p:spTree>
    <p:extLst>
      <p:ext uri="{BB962C8B-B14F-4D97-AF65-F5344CB8AC3E}">
        <p14:creationId xmlns:p14="http://schemas.microsoft.com/office/powerpoint/2010/main" val="843423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 fontScale="92500" lnSpcReduction="10000"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sz="3200" dirty="0"/>
              <a:t>Eens zal de dag vol glorie zijn</a:t>
            </a:r>
          </a:p>
          <a:p>
            <a:pPr marL="0" indent="0">
              <a:buNone/>
            </a:pPr>
            <a:r>
              <a:rPr lang="nl-NL" sz="3200" dirty="0"/>
              <a:t>Als wij Hem zullen eren</a:t>
            </a:r>
          </a:p>
          <a:p>
            <a:pPr marL="0" indent="0">
              <a:buNone/>
            </a:pPr>
            <a:r>
              <a:rPr lang="nl-NL" sz="3200" dirty="0"/>
              <a:t>En loven met een groots refrein.</a:t>
            </a:r>
          </a:p>
          <a:p>
            <a:pPr marL="0" indent="0">
              <a:buNone/>
            </a:pPr>
            <a:r>
              <a:rPr lang="nl-NL" sz="3200" dirty="0"/>
              <a:t>Lof zij U, Heer der Heren.</a:t>
            </a:r>
          </a:p>
          <a:p>
            <a:pPr marL="0" indent="0">
              <a:buNone/>
            </a:pPr>
            <a:r>
              <a:rPr lang="nl-NL" sz="3200" dirty="0"/>
              <a:t>Maar God alleen, Hij weet wanneer,</a:t>
            </a:r>
          </a:p>
          <a:p>
            <a:pPr marL="0" indent="0">
              <a:buNone/>
            </a:pPr>
            <a:r>
              <a:rPr lang="nl-NL" sz="3200" dirty="0"/>
              <a:t>O mens, blijf Hem verwachten.</a:t>
            </a:r>
          </a:p>
          <a:p>
            <a:pPr marL="0" indent="0">
              <a:buNone/>
            </a:pPr>
            <a:r>
              <a:rPr lang="nl-NL" sz="3200" dirty="0"/>
              <a:t>Eens komt die dag, die dag een keer,</a:t>
            </a:r>
          </a:p>
          <a:p>
            <a:pPr marL="0" indent="0">
              <a:buNone/>
            </a:pPr>
            <a:r>
              <a:rPr lang="nl-NL" sz="3200" dirty="0"/>
              <a:t>Waarop wij nu nog wachten.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48970" y="599122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Lied 664:1 en 3 (Johannes de Heer) </a:t>
            </a:r>
          </a:p>
        </p:txBody>
      </p:sp>
    </p:spTree>
    <p:extLst>
      <p:ext uri="{BB962C8B-B14F-4D97-AF65-F5344CB8AC3E}">
        <p14:creationId xmlns:p14="http://schemas.microsoft.com/office/powerpoint/2010/main" val="3275232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 err="1"/>
              <a:t>Lezen</a:t>
            </a:r>
            <a:r>
              <a:rPr lang="en-US" sz="3600" dirty="0"/>
              <a:t>: Lukas 21:25-27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2999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14" y="803325"/>
            <a:ext cx="5986693" cy="1325563"/>
          </a:xfrm>
        </p:spPr>
        <p:txBody>
          <a:bodyPr>
            <a:normAutofit fontScale="90000"/>
          </a:bodyPr>
          <a:lstStyle/>
          <a:p>
            <a:r>
              <a:rPr lang="nl-NL" dirty="0"/>
              <a:t>Declamatie  </a:t>
            </a:r>
            <a:br>
              <a:rPr lang="nl-NL" dirty="0"/>
            </a:br>
            <a:r>
              <a:rPr lang="nl-NL" dirty="0"/>
              <a:t>‘Zie Hij komt met de wolken’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 fontScale="92500" lnSpcReduction="10000"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sz="3200" dirty="0"/>
              <a:t>Zie, Hij komt eens met de wolken.</a:t>
            </a:r>
          </a:p>
          <a:p>
            <a:pPr marL="0" indent="0">
              <a:buNone/>
            </a:pPr>
            <a:r>
              <a:rPr lang="nl-NL" sz="3200" dirty="0"/>
              <a:t>Nu nog woeden al de volken,</a:t>
            </a:r>
          </a:p>
          <a:p>
            <a:pPr marL="0" indent="0">
              <a:buNone/>
            </a:pPr>
            <a:r>
              <a:rPr lang="nl-NL" sz="3200" dirty="0"/>
              <a:t>hebben zij geen oog voor Hem,</a:t>
            </a:r>
          </a:p>
          <a:p>
            <a:pPr marL="0" indent="0">
              <a:buNone/>
            </a:pPr>
            <a:r>
              <a:rPr lang="nl-NL" sz="3200" dirty="0"/>
              <a:t>luisteren zij niet naar Zijn stem,</a:t>
            </a:r>
          </a:p>
          <a:p>
            <a:pPr marL="0" indent="0">
              <a:buNone/>
            </a:pPr>
            <a:r>
              <a:rPr lang="nl-NL" sz="3200" dirty="0"/>
              <a:t>wandelen naar hun boze raad,</a:t>
            </a:r>
          </a:p>
          <a:p>
            <a:pPr marL="0" indent="0">
              <a:buNone/>
            </a:pPr>
            <a:r>
              <a:rPr lang="nl-NL" sz="3200" dirty="0"/>
              <a:t>zijn vervuld van alle kwaad.</a:t>
            </a:r>
          </a:p>
          <a:p>
            <a:pPr marL="0" indent="0">
              <a:buNone/>
            </a:pPr>
            <a:r>
              <a:rPr lang="nl-NL" sz="3200" dirty="0"/>
              <a:t>Dan, als aller oog Hem ziet,</a:t>
            </a:r>
          </a:p>
          <a:p>
            <a:pPr marL="0" indent="0">
              <a:buNone/>
            </a:pPr>
            <a:r>
              <a:rPr lang="nl-NL" sz="3200" dirty="0"/>
              <a:t>daagt voor de aard een blij verschiet.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48970" y="599122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5193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14" y="803325"/>
            <a:ext cx="5986693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 fontScale="92500" lnSpcReduction="10000"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l-NL" sz="3200" dirty="0"/>
              <a:t>Zie, Hij komt eens met de wolken:</a:t>
            </a:r>
          </a:p>
          <a:p>
            <a:pPr marL="0" indent="0">
              <a:buNone/>
            </a:pPr>
            <a:r>
              <a:rPr lang="nl-NL" sz="3200" dirty="0"/>
              <a:t>Koning Israëls en der volken.</a:t>
            </a:r>
          </a:p>
          <a:p>
            <a:pPr marL="0" indent="0">
              <a:buNone/>
            </a:pPr>
            <a:r>
              <a:rPr lang="nl-NL" sz="3200" dirty="0"/>
              <a:t>Hij verschijnt in Heerlijkheid,</a:t>
            </a:r>
          </a:p>
          <a:p>
            <a:pPr marL="0" indent="0">
              <a:buNone/>
            </a:pPr>
            <a:r>
              <a:rPr lang="nl-NL" sz="3200" dirty="0"/>
              <a:t>vol van kracht en majesteit.</a:t>
            </a:r>
          </a:p>
          <a:p>
            <a:pPr marL="0" indent="0">
              <a:buNone/>
            </a:pPr>
            <a:r>
              <a:rPr lang="nl-NL" sz="3200" dirty="0"/>
              <a:t>Dan daagt vrede hier op aard.</a:t>
            </a:r>
          </a:p>
          <a:p>
            <a:pPr marL="0" indent="0">
              <a:buNone/>
            </a:pPr>
            <a:r>
              <a:rPr lang="nl-NL" sz="3200" dirty="0"/>
              <a:t>Als de Heer Zich openbaart</a:t>
            </a:r>
          </a:p>
          <a:p>
            <a:pPr marL="0" indent="0">
              <a:buNone/>
            </a:pPr>
            <a:r>
              <a:rPr lang="nl-NL" sz="3200" dirty="0"/>
              <a:t>en Zijn troon is opgericht,</a:t>
            </a:r>
          </a:p>
          <a:p>
            <a:pPr marL="0" indent="0">
              <a:buNone/>
            </a:pPr>
            <a:r>
              <a:rPr lang="nl-NL" sz="3200" dirty="0"/>
              <a:t>wandelen volken in het licht.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48970" y="599122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Overgenomen uit contactblad van    	De Christenvrouw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2957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 fontScale="925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000" dirty="0"/>
              <a:t>Laat al de stromen vrolijk zingen,</a:t>
            </a:r>
          </a:p>
          <a:p>
            <a:pPr marL="0" indent="0">
              <a:buNone/>
            </a:pPr>
            <a:r>
              <a:rPr lang="nl-NL" sz="3000" dirty="0"/>
              <a:t>De handen klappen naar omhoog;</a:t>
            </a:r>
          </a:p>
          <a:p>
            <a:pPr marL="0" indent="0">
              <a:buNone/>
            </a:pPr>
            <a:r>
              <a:rPr lang="nl-NL" sz="3000" dirty="0"/>
              <a:t>'t Gebergte vol van vreugde springen</a:t>
            </a:r>
          </a:p>
          <a:p>
            <a:pPr marL="0" indent="0">
              <a:buNone/>
            </a:pPr>
            <a:r>
              <a:rPr lang="nl-NL" sz="3000" dirty="0"/>
              <a:t>En </a:t>
            </a:r>
            <a:r>
              <a:rPr lang="nl-NL" sz="3000" dirty="0" err="1"/>
              <a:t>hupplen</a:t>
            </a:r>
            <a:r>
              <a:rPr lang="nl-NL" sz="3000" dirty="0"/>
              <a:t> voor des HEEREN oog.</a:t>
            </a:r>
          </a:p>
          <a:p>
            <a:pPr marL="0" indent="0">
              <a:buNone/>
            </a:pPr>
            <a:r>
              <a:rPr lang="nl-NL" sz="3000" dirty="0"/>
              <a:t>Hij komt, Hij komt, om d' aard' te richten,</a:t>
            </a:r>
          </a:p>
          <a:p>
            <a:pPr marL="0" indent="0">
              <a:buNone/>
            </a:pPr>
            <a:r>
              <a:rPr lang="nl-NL" sz="3000" dirty="0"/>
              <a:t>De wereld in gerechtigheid;</a:t>
            </a:r>
          </a:p>
          <a:p>
            <a:pPr marL="0" indent="0">
              <a:buNone/>
            </a:pPr>
            <a:r>
              <a:rPr lang="nl-NL" sz="3000" dirty="0"/>
              <a:t>Al 't volk, daar 't wreed geweld moet zwichten,</a:t>
            </a:r>
          </a:p>
          <a:p>
            <a:pPr marL="0" indent="0">
              <a:buNone/>
            </a:pPr>
            <a:r>
              <a:rPr lang="nl-NL" sz="3000" dirty="0"/>
              <a:t>Wordt in rechtmatigheid geleid.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Psalm 98:4 (Oude Berijming) </a:t>
            </a:r>
          </a:p>
        </p:txBody>
      </p:sp>
    </p:spTree>
    <p:extLst>
      <p:ext uri="{BB962C8B-B14F-4D97-AF65-F5344CB8AC3E}">
        <p14:creationId xmlns:p14="http://schemas.microsoft.com/office/powerpoint/2010/main" val="2812352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000" dirty="0"/>
              <a:t>Laat alle zeeën, alle landen</a:t>
            </a:r>
          </a:p>
          <a:p>
            <a:pPr marL="0" indent="0">
              <a:buNone/>
            </a:pPr>
            <a:r>
              <a:rPr lang="nl-NL" sz="3000" dirty="0"/>
              <a:t>Hem prijzen met een blij geluid.</a:t>
            </a:r>
          </a:p>
          <a:p>
            <a:pPr marL="0" indent="0">
              <a:buNone/>
            </a:pPr>
            <a:r>
              <a:rPr lang="nl-NL" sz="3000" dirty="0"/>
              <a:t>Rivieren klappen in de handen,</a:t>
            </a:r>
          </a:p>
          <a:p>
            <a:pPr marL="0" indent="0">
              <a:buNone/>
            </a:pPr>
            <a:r>
              <a:rPr lang="nl-NL" sz="3000" dirty="0"/>
              <a:t>de bergen jubelen het uit.</a:t>
            </a:r>
          </a:p>
          <a:p>
            <a:pPr marL="0" indent="0">
              <a:buNone/>
            </a:pPr>
            <a:r>
              <a:rPr lang="nl-NL" sz="3000" dirty="0"/>
              <a:t>Hij komt, Hij komt de aarde richten,</a:t>
            </a:r>
          </a:p>
          <a:p>
            <a:pPr marL="0" indent="0">
              <a:buNone/>
            </a:pPr>
            <a:r>
              <a:rPr lang="nl-NL" sz="3000" dirty="0"/>
              <a:t>Hij komt, o volken weest verblijd,</a:t>
            </a:r>
          </a:p>
          <a:p>
            <a:pPr marL="0" indent="0">
              <a:buNone/>
            </a:pPr>
            <a:r>
              <a:rPr lang="nl-NL" sz="3000" dirty="0"/>
              <a:t>Hij komt zijn koninkrijk hier stichten,</a:t>
            </a:r>
          </a:p>
          <a:p>
            <a:pPr marL="0" indent="0">
              <a:buNone/>
            </a:pPr>
            <a:r>
              <a:rPr lang="nl-NL" sz="3000" dirty="0"/>
              <a:t>zijn heil en zijn gerechtigheid.</a:t>
            </a:r>
          </a:p>
          <a:p>
            <a:pPr marL="0" indent="0">
              <a:buNone/>
            </a:pPr>
            <a:endParaRPr lang="nl-NL" sz="30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Psalm 98:4 (Nieuwe Berijming) </a:t>
            </a:r>
          </a:p>
        </p:txBody>
      </p:sp>
    </p:spTree>
    <p:extLst>
      <p:ext uri="{BB962C8B-B14F-4D97-AF65-F5344CB8AC3E}">
        <p14:creationId xmlns:p14="http://schemas.microsoft.com/office/powerpoint/2010/main" val="296322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447414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 err="1"/>
              <a:t>Lezen</a:t>
            </a:r>
            <a:r>
              <a:rPr lang="en-US" sz="3600" dirty="0"/>
              <a:t>: </a:t>
            </a:r>
            <a:r>
              <a:rPr lang="en-US" sz="3600" dirty="0" err="1"/>
              <a:t>Openbaring</a:t>
            </a:r>
            <a:r>
              <a:rPr lang="en-US" sz="3600" dirty="0"/>
              <a:t> 22:12-20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73764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000" dirty="0"/>
              <a:t>Vol verwachting blijf ik uitzien, </a:t>
            </a:r>
          </a:p>
          <a:p>
            <a:pPr marL="0" indent="0">
              <a:buNone/>
            </a:pPr>
            <a:r>
              <a:rPr lang="nl-NL" sz="3000" dirty="0"/>
              <a:t>tot die dag eens dagen zal.</a:t>
            </a:r>
          </a:p>
          <a:p>
            <a:pPr marL="0" indent="0">
              <a:buNone/>
            </a:pPr>
            <a:r>
              <a:rPr lang="nl-NL" sz="3000" dirty="0"/>
              <a:t>Dat de Heiland op de wolken, </a:t>
            </a:r>
          </a:p>
          <a:p>
            <a:pPr marL="0" indent="0">
              <a:buNone/>
            </a:pPr>
            <a:r>
              <a:rPr lang="nl-NL" sz="3000" dirty="0"/>
              <a:t>weerkomt met bazuingeschal.</a:t>
            </a:r>
          </a:p>
          <a:p>
            <a:pPr marL="0" indent="0">
              <a:buNone/>
            </a:pPr>
            <a:r>
              <a:rPr lang="nl-NL" sz="3000" dirty="0"/>
              <a:t>Welk een vreugde zal het wezen. </a:t>
            </a:r>
          </a:p>
          <a:p>
            <a:pPr marL="0" indent="0">
              <a:buNone/>
            </a:pPr>
            <a:r>
              <a:rPr lang="nl-NL" sz="3000" dirty="0"/>
              <a:t>Als mijn oog Hem schouwen mag,</a:t>
            </a:r>
          </a:p>
          <a:p>
            <a:pPr marL="0" indent="0">
              <a:buNone/>
            </a:pPr>
            <a:r>
              <a:rPr lang="nl-NL" sz="3000" dirty="0"/>
              <a:t>en mijn oor Zijn stem zal horen, </a:t>
            </a:r>
          </a:p>
          <a:p>
            <a:pPr marL="0" indent="0">
              <a:buNone/>
            </a:pPr>
            <a:r>
              <a:rPr lang="nl-NL" sz="3000" dirty="0"/>
              <a:t>op die grote, blije dag!</a:t>
            </a:r>
          </a:p>
          <a:p>
            <a:pPr marL="0" indent="0">
              <a:buNone/>
            </a:pPr>
            <a:endParaRPr lang="nl-NL" sz="30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Lied 769:1 en 2 (Johannes de Heer) </a:t>
            </a:r>
          </a:p>
        </p:txBody>
      </p:sp>
    </p:spTree>
    <p:extLst>
      <p:ext uri="{BB962C8B-B14F-4D97-AF65-F5344CB8AC3E}">
        <p14:creationId xmlns:p14="http://schemas.microsoft.com/office/powerpoint/2010/main" val="3287005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6400"/>
            <a:ext cx="6182730" cy="4876800"/>
          </a:xfrm>
        </p:spPr>
        <p:txBody>
          <a:bodyPr anchor="t">
            <a:normAutofit fontScale="70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Jesaja mocht, door 's Heeren Geest gedreven,</a:t>
            </a:r>
          </a:p>
          <a:p>
            <a:pPr marL="0" indent="0">
              <a:buNone/>
            </a:pPr>
            <a:r>
              <a:rPr lang="nl-NL" sz="3600" dirty="0"/>
              <a:t>aan </a:t>
            </a:r>
            <a:r>
              <a:rPr lang="nl-NL" sz="3600" dirty="0" err="1"/>
              <a:t>Isrel</a:t>
            </a:r>
            <a:r>
              <a:rPr lang="nl-NL" sz="3600" dirty="0"/>
              <a:t>, levend onder 't Oud' Verbond,</a:t>
            </a:r>
          </a:p>
          <a:p>
            <a:pPr marL="0" indent="0">
              <a:buNone/>
            </a:pPr>
            <a:r>
              <a:rPr lang="nl-NL" sz="3600" dirty="0"/>
              <a:t>zo'n rijk getuigenis van Christus geven,</a:t>
            </a:r>
          </a:p>
          <a:p>
            <a:pPr marL="0" indent="0">
              <a:buNone/>
            </a:pPr>
            <a:r>
              <a:rPr lang="nl-NL" sz="3600" dirty="0"/>
              <a:t>alsof hij zelf reeds aan Zijn kribbe stond!</a:t>
            </a:r>
          </a:p>
          <a:p>
            <a:pPr marL="0" indent="0">
              <a:buNone/>
            </a:pPr>
            <a:r>
              <a:rPr lang="nl-NL" sz="3600" dirty="0"/>
              <a:t>Hij zag Hem als een </a:t>
            </a:r>
            <a:r>
              <a:rPr lang="nl-NL" sz="3600" dirty="0" err="1"/>
              <a:t>need'rig</a:t>
            </a:r>
            <a:r>
              <a:rPr lang="nl-NL" sz="3600" dirty="0"/>
              <a:t> Rijsje komen,</a:t>
            </a:r>
          </a:p>
          <a:p>
            <a:pPr marL="0" indent="0">
              <a:buNone/>
            </a:pPr>
            <a:r>
              <a:rPr lang="nl-NL" sz="3600" dirty="0"/>
              <a:t>zoals een loot uit afgehouwen bomen,</a:t>
            </a:r>
          </a:p>
          <a:p>
            <a:pPr marL="0" indent="0">
              <a:buNone/>
            </a:pPr>
            <a:r>
              <a:rPr lang="nl-NL" sz="3600" dirty="0"/>
              <a:t>uit </a:t>
            </a:r>
            <a:r>
              <a:rPr lang="nl-NL" sz="3600" dirty="0" err="1"/>
              <a:t>Isaï's</a:t>
            </a:r>
            <a:r>
              <a:rPr lang="nl-NL" sz="3600" dirty="0"/>
              <a:t> verkwijnend nageslacht.</a:t>
            </a:r>
          </a:p>
          <a:p>
            <a:pPr marL="0" indent="0">
              <a:buNone/>
            </a:pPr>
            <a:r>
              <a:rPr lang="nl-NL" sz="3600" dirty="0"/>
              <a:t>Hij sprak, zovele eeuwen van tevoren,</a:t>
            </a:r>
          </a:p>
          <a:p>
            <a:pPr marL="0" indent="0">
              <a:buNone/>
            </a:pPr>
            <a:r>
              <a:rPr lang="nl-NL" sz="3600" dirty="0"/>
              <a:t>tot Israël: 'Een Kind is ons geboren!'</a:t>
            </a:r>
          </a:p>
          <a:p>
            <a:pPr marL="0" indent="0">
              <a:buNone/>
            </a:pPr>
            <a:r>
              <a:rPr lang="nl-NL" sz="3600" dirty="0"/>
              <a:t>Zó werd de Heiland door 't geloof verwacht.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80232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000" dirty="0"/>
              <a:t>Refrein:</a:t>
            </a:r>
          </a:p>
          <a:p>
            <a:pPr marL="0" indent="0">
              <a:buNone/>
            </a:pPr>
            <a:endParaRPr lang="nl-NL" sz="3000" dirty="0"/>
          </a:p>
          <a:p>
            <a:pPr marL="0" indent="0">
              <a:buNone/>
            </a:pPr>
            <a:r>
              <a:rPr lang="nl-NL" sz="3000" dirty="0"/>
              <a:t>Welk een uitzicht, Bruidsgemeente! </a:t>
            </a:r>
          </a:p>
          <a:p>
            <a:pPr marL="0" indent="0">
              <a:buNone/>
            </a:pPr>
            <a:r>
              <a:rPr lang="nl-NL" sz="3000" dirty="0"/>
              <a:t>Eeuwig Hem ten eigendom.</a:t>
            </a:r>
          </a:p>
          <a:p>
            <a:pPr marL="0" indent="0">
              <a:buNone/>
            </a:pPr>
            <a:r>
              <a:rPr lang="nl-NL" sz="3000" dirty="0"/>
              <a:t>“</a:t>
            </a:r>
            <a:r>
              <a:rPr lang="nl-NL" sz="3000" dirty="0" err="1"/>
              <a:t>Maranatha</a:t>
            </a:r>
            <a:r>
              <a:rPr lang="nl-NL" sz="3000" dirty="0"/>
              <a:t>” </a:t>
            </a:r>
            <a:r>
              <a:rPr lang="nl-NL" sz="3000" dirty="0" err="1"/>
              <a:t>blijv</a:t>
            </a:r>
            <a:r>
              <a:rPr lang="nl-NL" sz="3000" dirty="0"/>
              <a:t>' ons wachtwoord, </a:t>
            </a:r>
          </a:p>
          <a:p>
            <a:pPr marL="0" indent="0">
              <a:buNone/>
            </a:pPr>
            <a:r>
              <a:rPr lang="nl-NL" sz="3000" dirty="0"/>
              <a:t>“amen, ja Heer Jezus, kom!”</a:t>
            </a:r>
          </a:p>
          <a:p>
            <a:pPr marL="0" indent="0">
              <a:buNone/>
            </a:pPr>
            <a:endParaRPr lang="nl-NL" sz="30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Lied 769:1 en 2 (Johannes de Heer) </a:t>
            </a:r>
          </a:p>
        </p:txBody>
      </p:sp>
    </p:spTree>
    <p:extLst>
      <p:ext uri="{BB962C8B-B14F-4D97-AF65-F5344CB8AC3E}">
        <p14:creationId xmlns:p14="http://schemas.microsoft.com/office/powerpoint/2010/main" val="2816140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000" dirty="0"/>
              <a:t>Al de </a:t>
            </a:r>
            <a:r>
              <a:rPr lang="nl-NL" sz="3000" dirty="0" err="1"/>
              <a:t>teek'nen</a:t>
            </a:r>
            <a:r>
              <a:rPr lang="nl-NL" sz="3000" dirty="0"/>
              <a:t> onzer dagen </a:t>
            </a:r>
          </a:p>
          <a:p>
            <a:pPr marL="0" indent="0">
              <a:buNone/>
            </a:pPr>
            <a:r>
              <a:rPr lang="nl-NL" sz="3000" dirty="0"/>
              <a:t>zeggen mij: de komst genaakt</a:t>
            </a:r>
          </a:p>
          <a:p>
            <a:pPr marL="0" indent="0">
              <a:buNone/>
            </a:pPr>
            <a:r>
              <a:rPr lang="nl-NL" sz="3000" dirty="0"/>
              <a:t>van de Bruigom, die Zijn liefste </a:t>
            </a:r>
          </a:p>
          <a:p>
            <a:pPr marL="0" indent="0">
              <a:buNone/>
            </a:pPr>
            <a:r>
              <a:rPr lang="nl-NL" sz="3000" dirty="0"/>
              <a:t>tot Zich roept en haar volmaakt.</a:t>
            </a:r>
          </a:p>
          <a:p>
            <a:pPr marL="0" indent="0">
              <a:buNone/>
            </a:pPr>
            <a:r>
              <a:rPr lang="nl-NL" sz="3000" dirty="0"/>
              <a:t>O, hoe blijde zal ik wezen, </a:t>
            </a:r>
          </a:p>
          <a:p>
            <a:pPr marL="0" indent="0">
              <a:buNone/>
            </a:pPr>
            <a:r>
              <a:rPr lang="nl-NL" sz="3000" dirty="0"/>
              <a:t>op te trekken met die stoet,</a:t>
            </a:r>
          </a:p>
          <a:p>
            <a:pPr marL="0" indent="0">
              <a:buNone/>
            </a:pPr>
            <a:r>
              <a:rPr lang="nl-NL" sz="3000" dirty="0"/>
              <a:t>juichend, met </a:t>
            </a:r>
            <a:r>
              <a:rPr lang="nl-NL" sz="3000" dirty="0" err="1"/>
              <a:t>ontelb're</a:t>
            </a:r>
            <a:r>
              <a:rPr lang="nl-NL" sz="3000" dirty="0"/>
              <a:t> </a:t>
            </a:r>
            <a:r>
              <a:rPr lang="nl-NL" sz="3000" dirty="0" err="1"/>
              <a:t>zaal'gen</a:t>
            </a:r>
            <a:r>
              <a:rPr lang="nl-NL" sz="3000" dirty="0"/>
              <a:t> </a:t>
            </a:r>
          </a:p>
          <a:p>
            <a:pPr marL="0" indent="0">
              <a:buNone/>
            </a:pPr>
            <a:r>
              <a:rPr lang="nl-NL" sz="3000" dirty="0"/>
              <a:t>onze Bruigom tegemoet!</a:t>
            </a:r>
          </a:p>
          <a:p>
            <a:pPr marL="0" indent="0">
              <a:buNone/>
            </a:pPr>
            <a:endParaRPr lang="nl-NL" sz="30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Lied 769:1 en 2 (Johannes de Heer) </a:t>
            </a:r>
          </a:p>
        </p:txBody>
      </p:sp>
    </p:spTree>
    <p:extLst>
      <p:ext uri="{BB962C8B-B14F-4D97-AF65-F5344CB8AC3E}">
        <p14:creationId xmlns:p14="http://schemas.microsoft.com/office/powerpoint/2010/main" val="2872769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28775"/>
            <a:ext cx="6097005" cy="4731781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000" dirty="0"/>
              <a:t>Refrein:</a:t>
            </a:r>
          </a:p>
          <a:p>
            <a:pPr marL="0" indent="0">
              <a:buNone/>
            </a:pPr>
            <a:endParaRPr lang="nl-NL" sz="3000" dirty="0"/>
          </a:p>
          <a:p>
            <a:pPr marL="0" indent="0">
              <a:buNone/>
            </a:pPr>
            <a:r>
              <a:rPr lang="nl-NL" sz="3000" dirty="0"/>
              <a:t>Welk een uitzicht, Bruidsgemeente! </a:t>
            </a:r>
          </a:p>
          <a:p>
            <a:pPr marL="0" indent="0">
              <a:buNone/>
            </a:pPr>
            <a:r>
              <a:rPr lang="nl-NL" sz="3000" dirty="0"/>
              <a:t>Eeuwig Hem ten eigendom.</a:t>
            </a:r>
          </a:p>
          <a:p>
            <a:pPr marL="0" indent="0">
              <a:buNone/>
            </a:pPr>
            <a:r>
              <a:rPr lang="nl-NL" sz="3000" dirty="0"/>
              <a:t>“</a:t>
            </a:r>
            <a:r>
              <a:rPr lang="nl-NL" sz="3000" dirty="0" err="1"/>
              <a:t>Maranatha</a:t>
            </a:r>
            <a:r>
              <a:rPr lang="nl-NL" sz="3000" dirty="0"/>
              <a:t>” </a:t>
            </a:r>
            <a:r>
              <a:rPr lang="nl-NL" sz="3000" dirty="0" err="1"/>
              <a:t>blijv</a:t>
            </a:r>
            <a:r>
              <a:rPr lang="nl-NL" sz="3000" dirty="0"/>
              <a:t>' ons wachtwoord, </a:t>
            </a:r>
          </a:p>
          <a:p>
            <a:pPr marL="0" indent="0">
              <a:buNone/>
            </a:pPr>
            <a:r>
              <a:rPr lang="nl-NL" sz="3000" dirty="0"/>
              <a:t>“amen, ja Heer Jezus, kom!”</a:t>
            </a:r>
          </a:p>
          <a:p>
            <a:pPr marL="0" indent="0">
              <a:buNone/>
            </a:pPr>
            <a:endParaRPr lang="nl-NL" sz="30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Lied 769:1 en 2 (Johannes de Heer) </a:t>
            </a:r>
          </a:p>
        </p:txBody>
      </p:sp>
    </p:spTree>
    <p:extLst>
      <p:ext uri="{BB962C8B-B14F-4D97-AF65-F5344CB8AC3E}">
        <p14:creationId xmlns:p14="http://schemas.microsoft.com/office/powerpoint/2010/main" val="4188433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447414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/>
              <a:t>Stem: </a:t>
            </a:r>
            <a:r>
              <a:rPr lang="en-US" sz="3600" dirty="0" err="1"/>
              <a:t>Openbaring</a:t>
            </a:r>
            <a:r>
              <a:rPr lang="en-US" sz="3600" dirty="0"/>
              <a:t> 22:20a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54070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02369-B4D3-4A38-9EBB-D5827220F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6196" y="3581142"/>
            <a:ext cx="7995535" cy="2889114"/>
          </a:xfrm>
        </p:spPr>
        <p:txBody>
          <a:bodyPr anchor="b">
            <a:normAutofit fontScale="90000"/>
          </a:bodyPr>
          <a:lstStyle/>
          <a:p>
            <a:r>
              <a:rPr lang="nl-NL" sz="5400" dirty="0"/>
              <a:t>God vervult Zijn belofte</a:t>
            </a:r>
            <a:br>
              <a:rPr lang="nl-NL" sz="5400" dirty="0"/>
            </a:br>
            <a:r>
              <a:rPr lang="nl-NL" sz="5400" dirty="0"/>
              <a:t> </a:t>
            </a:r>
            <a:br>
              <a:rPr lang="nl-NL" sz="5400" dirty="0"/>
            </a:br>
            <a:r>
              <a:rPr lang="nl-NL" sz="4800" dirty="0"/>
              <a:t>in de komst en wederkomst </a:t>
            </a:r>
            <a:br>
              <a:rPr lang="nl-NL" sz="4800" dirty="0"/>
            </a:br>
            <a:r>
              <a:rPr lang="nl-NL" sz="4800" dirty="0"/>
              <a:t>van Zijn Zoon </a:t>
            </a:r>
            <a:endParaRPr lang="nl-NL" sz="54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8553B2E-F43F-489E-8284-0EBD8338F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7855" y="156627"/>
            <a:ext cx="4645250" cy="1147863"/>
          </a:xfrm>
        </p:spPr>
        <p:txBody>
          <a:bodyPr anchor="t">
            <a:normAutofit/>
          </a:bodyPr>
          <a:lstStyle/>
          <a:p>
            <a:r>
              <a:rPr lang="nl-NL" sz="2800" dirty="0"/>
              <a:t>Kerstprogramma 2019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8BA2566-E9F9-467F-AFDB-465D55D968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23" r="9796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5945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6400"/>
            <a:ext cx="6182730" cy="4876800"/>
          </a:xfrm>
        </p:spPr>
        <p:txBody>
          <a:bodyPr anchor="t">
            <a:normAutofit fontScale="70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Jesaja en zovele ware vromen</a:t>
            </a:r>
          </a:p>
          <a:p>
            <a:pPr marL="0" indent="0">
              <a:buNone/>
            </a:pPr>
            <a:r>
              <a:rPr lang="nl-NL" sz="3600" dirty="0"/>
              <a:t>die leefden onder 't Oude Testament,</a:t>
            </a:r>
          </a:p>
          <a:p>
            <a:pPr marL="0" indent="0">
              <a:buNone/>
            </a:pPr>
            <a:r>
              <a:rPr lang="nl-NL" sz="3600" dirty="0"/>
              <a:t>verlangden naar de dag dat Hij zou komen</a:t>
            </a:r>
          </a:p>
          <a:p>
            <a:pPr marL="0" indent="0">
              <a:buNone/>
            </a:pPr>
            <a:r>
              <a:rPr lang="nl-NL" sz="3600" dirty="0"/>
              <a:t>en hebben Hem reeds door 't geloof gekend.</a:t>
            </a:r>
          </a:p>
          <a:p>
            <a:pPr marL="0" indent="0">
              <a:buNone/>
            </a:pPr>
            <a:r>
              <a:rPr lang="nl-NL" sz="3600" dirty="0"/>
              <a:t>'t Geloof, dat door God zélf hun was gegeven,</a:t>
            </a:r>
          </a:p>
          <a:p>
            <a:pPr marL="0" indent="0">
              <a:buNone/>
            </a:pPr>
            <a:r>
              <a:rPr lang="nl-NL" sz="3600" dirty="0"/>
              <a:t>deed hen met heimwee en verlangen leven</a:t>
            </a:r>
          </a:p>
          <a:p>
            <a:pPr marL="0" indent="0">
              <a:buNone/>
            </a:pPr>
            <a:r>
              <a:rPr lang="nl-NL" sz="3600" dirty="0"/>
              <a:t>naar Christus' komst, die hun was toegezegd.</a:t>
            </a:r>
          </a:p>
          <a:p>
            <a:pPr marL="0" indent="0">
              <a:buNone/>
            </a:pPr>
            <a:r>
              <a:rPr lang="nl-NL" sz="3600" dirty="0"/>
              <a:t>Zij hebben allen voor hun schuld en zonden</a:t>
            </a:r>
          </a:p>
          <a:p>
            <a:pPr marL="0" indent="0">
              <a:buNone/>
            </a:pPr>
            <a:r>
              <a:rPr lang="nl-NL" sz="3600" dirty="0"/>
              <a:t>alleen in Hem vergiffenis gevonden,</a:t>
            </a:r>
          </a:p>
          <a:p>
            <a:pPr marL="0" indent="0">
              <a:buNone/>
            </a:pPr>
            <a:r>
              <a:rPr lang="nl-NL" sz="3600" dirty="0"/>
              <a:t>Die zou voldoen aan 't Goddelijke recht.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6F98C239-CE4B-498C-B9EB-CCECC33F071D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Christien de Priester  </a:t>
            </a:r>
          </a:p>
        </p:txBody>
      </p:sp>
    </p:spTree>
    <p:extLst>
      <p:ext uri="{BB962C8B-B14F-4D97-AF65-F5344CB8AC3E}">
        <p14:creationId xmlns:p14="http://schemas.microsoft.com/office/powerpoint/2010/main" val="3645517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Zingen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676900" cy="3712207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Daar is uit 's werelds </a:t>
            </a:r>
            <a:r>
              <a:rPr lang="nl-NL" dirty="0" err="1"/>
              <a:t>duistre</a:t>
            </a:r>
            <a:r>
              <a:rPr lang="nl-NL" dirty="0"/>
              <a:t> wolken</a:t>
            </a:r>
          </a:p>
          <a:p>
            <a:pPr marL="0" indent="0">
              <a:buNone/>
            </a:pPr>
            <a:r>
              <a:rPr lang="nl-NL" dirty="0"/>
              <a:t>Een licht der lichten opgegaan,</a:t>
            </a:r>
          </a:p>
          <a:p>
            <a:pPr marL="0" indent="0">
              <a:buNone/>
            </a:pPr>
            <a:r>
              <a:rPr lang="nl-NL" dirty="0"/>
              <a:t>Komt tot Zijn schijnsel alle volken !</a:t>
            </a:r>
          </a:p>
          <a:p>
            <a:pPr marL="0" indent="0">
              <a:buNone/>
            </a:pPr>
            <a:r>
              <a:rPr lang="nl-NL" dirty="0"/>
              <a:t>En gij, mijn ziele bid het aan !</a:t>
            </a:r>
          </a:p>
          <a:p>
            <a:pPr marL="0" indent="0">
              <a:buNone/>
            </a:pPr>
            <a:r>
              <a:rPr lang="nl-NL" dirty="0"/>
              <a:t>Het komt de schaduwen beschijnen.</a:t>
            </a:r>
          </a:p>
          <a:p>
            <a:pPr marL="0" indent="0">
              <a:buNone/>
            </a:pPr>
            <a:r>
              <a:rPr lang="nl-NL" dirty="0"/>
              <a:t>De zwarte schaduw van de dood.</a:t>
            </a:r>
          </a:p>
          <a:p>
            <a:pPr marL="0" indent="0">
              <a:buNone/>
            </a:pPr>
            <a:r>
              <a:rPr lang="nl-NL" dirty="0"/>
              <a:t>De nacht der zonde zal verdwijnen,</a:t>
            </a:r>
          </a:p>
          <a:p>
            <a:pPr marL="0" indent="0">
              <a:buNone/>
            </a:pPr>
            <a:r>
              <a:rPr lang="nl-NL" dirty="0"/>
              <a:t>Genade spreidt haar morgenrood!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DE4F4C-3D13-4804-9390-8EE4A8F2EBD6}"/>
              </a:ext>
            </a:extLst>
          </p:cNvPr>
          <p:cNvSpPr txBox="1"/>
          <p:nvPr/>
        </p:nvSpPr>
        <p:spPr>
          <a:xfrm>
            <a:off x="8191500" y="599122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Lied 593:1 (Johannes de Heer) </a:t>
            </a:r>
          </a:p>
        </p:txBody>
      </p:sp>
    </p:spTree>
    <p:extLst>
      <p:ext uri="{BB962C8B-B14F-4D97-AF65-F5344CB8AC3E}">
        <p14:creationId xmlns:p14="http://schemas.microsoft.com/office/powerpoint/2010/main" val="3887598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 aankondiging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/>
              <a:t>Stem: </a:t>
            </a:r>
            <a:r>
              <a:rPr lang="nl-NL" sz="3600" dirty="0"/>
              <a:t>Lukas 1:31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Lezen: Lukas 1: 5-25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50166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5C96-C771-42E0-8B74-A7D6828E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Declamatie ‘Zacharias’</a:t>
            </a:r>
            <a:br>
              <a:rPr lang="nl-NL" dirty="0"/>
            </a:b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790AA-E49B-4C7B-8A65-A113686A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6400"/>
            <a:ext cx="6182730" cy="4876800"/>
          </a:xfrm>
        </p:spPr>
        <p:txBody>
          <a:bodyPr anchor="t">
            <a:normAutofit fontScale="70000" lnSpcReduction="20000"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nl-NL" sz="3600" dirty="0"/>
              <a:t>Hoeveel had Zacharias reeds gebeden</a:t>
            </a:r>
          </a:p>
          <a:p>
            <a:pPr marL="0" indent="0">
              <a:buNone/>
            </a:pPr>
            <a:r>
              <a:rPr lang="nl-NL" sz="3600" dirty="0"/>
              <a:t>te </a:t>
            </a:r>
            <a:r>
              <a:rPr lang="nl-NL" sz="3600" dirty="0" err="1"/>
              <a:t>zamen</a:t>
            </a:r>
            <a:r>
              <a:rPr lang="nl-NL" sz="3600" dirty="0"/>
              <a:t> met zijn vrouw </a:t>
            </a:r>
            <a:r>
              <a:rPr lang="nl-NL" sz="3600" dirty="0" err="1"/>
              <a:t>Elizabet</a:t>
            </a:r>
            <a:r>
              <a:rPr lang="nl-NL" sz="3600" dirty="0"/>
              <a:t>!</a:t>
            </a:r>
          </a:p>
          <a:p>
            <a:pPr marL="0" indent="0">
              <a:buNone/>
            </a:pPr>
            <a:r>
              <a:rPr lang="nl-NL" sz="3600" dirty="0"/>
              <a:t>Hoe menigmaal weerklonk hun smeekgebed!</a:t>
            </a:r>
          </a:p>
          <a:p>
            <a:pPr marL="0" indent="0">
              <a:buNone/>
            </a:pPr>
            <a:r>
              <a:rPr lang="nl-NL" sz="3600" dirty="0"/>
              <a:t>Hoe pleitten ze op Gods barmhartigheden!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En toch, God scheen hun bede niet te horen.</a:t>
            </a:r>
          </a:p>
          <a:p>
            <a:pPr marL="0" indent="0">
              <a:buNone/>
            </a:pPr>
            <a:r>
              <a:rPr lang="nl-NL" sz="3600" dirty="0"/>
              <a:t>Geen woord van troost </a:t>
            </a:r>
            <a:r>
              <a:rPr lang="nl-NL" sz="3600" dirty="0" err="1"/>
              <a:t>daald</a:t>
            </a:r>
            <a:r>
              <a:rPr lang="nl-NL" sz="3600" dirty="0"/>
              <a:t>' in hun harten neer.</a:t>
            </a:r>
          </a:p>
          <a:p>
            <a:pPr marL="0" indent="0">
              <a:buNone/>
            </a:pPr>
            <a:r>
              <a:rPr lang="nl-NL" sz="3600" dirty="0"/>
              <a:t>En </a:t>
            </a:r>
            <a:r>
              <a:rPr lang="nl-NL" sz="3600" dirty="0" err="1"/>
              <a:t>eind'lijk</a:t>
            </a:r>
            <a:r>
              <a:rPr lang="nl-NL" sz="3600" dirty="0"/>
              <a:t> meenden ze: Het kón niet meer.</a:t>
            </a:r>
          </a:p>
          <a:p>
            <a:pPr marL="0" indent="0">
              <a:buNone/>
            </a:pPr>
            <a:r>
              <a:rPr lang="nl-NL" sz="3600" dirty="0"/>
              <a:t>Géén zoon werd aan dit ouderpaar geboren!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FAE3C92-FE9F-4EB3-9AB5-313BA0C643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6" r="6650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1418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3F67772385454A85A4046236CD2E81" ma:contentTypeVersion="8" ma:contentTypeDescription="Een nieuw document maken." ma:contentTypeScope="" ma:versionID="e56c2b2bf6725b57e9d4990ac324e843">
  <xsd:schema xmlns:xsd="http://www.w3.org/2001/XMLSchema" xmlns:xs="http://www.w3.org/2001/XMLSchema" xmlns:p="http://schemas.microsoft.com/office/2006/metadata/properties" xmlns:ns3="c13e204d-f827-47d8-8ac2-9904817f9b18" targetNamespace="http://schemas.microsoft.com/office/2006/metadata/properties" ma:root="true" ma:fieldsID="d38446268d60877175db1c9897f59aa9" ns3:_="">
    <xsd:import namespace="c13e204d-f827-47d8-8ac2-9904817f9b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e204d-f827-47d8-8ac2-9904817f9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A58CAE-944C-47DA-9BC3-A6C296D1E6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e204d-f827-47d8-8ac2-9904817f9b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C50689-7F12-4101-86A1-9CF57A7525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DCF2E6-7E88-4408-B84A-4BEA00F9FD9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13e204d-f827-47d8-8ac2-9904817f9b1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2467</Words>
  <Application>Microsoft Office PowerPoint</Application>
  <PresentationFormat>Breedbeeld</PresentationFormat>
  <Paragraphs>460</Paragraphs>
  <Slides>54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Kantoorthema</vt:lpstr>
      <vt:lpstr>God vervult Zijn belofte   in de komst en wederkomst  van Zijn Zoon </vt:lpstr>
      <vt:lpstr>De voorzegging </vt:lpstr>
      <vt:lpstr>Zingen </vt:lpstr>
      <vt:lpstr>PowerPoint-presentatie</vt:lpstr>
      <vt:lpstr>Declamatie  </vt:lpstr>
      <vt:lpstr>Declamatie  </vt:lpstr>
      <vt:lpstr>Zingen </vt:lpstr>
      <vt:lpstr>De aankondiging </vt:lpstr>
      <vt:lpstr>Declamatie ‘Zacharias’ </vt:lpstr>
      <vt:lpstr>Declamatie  </vt:lpstr>
      <vt:lpstr>Declamatie  </vt:lpstr>
      <vt:lpstr>Declamatie  </vt:lpstr>
      <vt:lpstr>Declamatie  </vt:lpstr>
      <vt:lpstr>Zingen  </vt:lpstr>
      <vt:lpstr>PowerPoint-presentatie</vt:lpstr>
      <vt:lpstr>Zingen </vt:lpstr>
      <vt:lpstr>Zingen </vt:lpstr>
      <vt:lpstr>Declamatie ‘Maria’ </vt:lpstr>
      <vt:lpstr>Declamatie   </vt:lpstr>
      <vt:lpstr>Zingen </vt:lpstr>
      <vt:lpstr>Zingen </vt:lpstr>
      <vt:lpstr>Meditatie </vt:lpstr>
      <vt:lpstr>De komst</vt:lpstr>
      <vt:lpstr>Zingen </vt:lpstr>
      <vt:lpstr>Zingen </vt:lpstr>
      <vt:lpstr>PowerPoint-presentatie</vt:lpstr>
      <vt:lpstr>Declamatie  ‘Een blijde boodschap’</vt:lpstr>
      <vt:lpstr>Declamatie </vt:lpstr>
      <vt:lpstr>Declamatie </vt:lpstr>
      <vt:lpstr>Declamatie </vt:lpstr>
      <vt:lpstr>Zingen  </vt:lpstr>
      <vt:lpstr>Declamatie ‘Nog steeds advent’</vt:lpstr>
      <vt:lpstr>Declamatie </vt:lpstr>
      <vt:lpstr>Declamatie </vt:lpstr>
      <vt:lpstr>PowerPoint-presentatie</vt:lpstr>
      <vt:lpstr>PowerPoint-presentatie</vt:lpstr>
      <vt:lpstr>De wederkomst </vt:lpstr>
      <vt:lpstr>Declamatie ‘Waakt’  </vt:lpstr>
      <vt:lpstr>Declamatie   </vt:lpstr>
      <vt:lpstr>Declamatie   </vt:lpstr>
      <vt:lpstr>Zingen </vt:lpstr>
      <vt:lpstr>Zingen </vt:lpstr>
      <vt:lpstr>PowerPoint-presentatie</vt:lpstr>
      <vt:lpstr>Declamatie   ‘Zie Hij komt met de wolken’</vt:lpstr>
      <vt:lpstr>Declamatie   </vt:lpstr>
      <vt:lpstr>Zingen </vt:lpstr>
      <vt:lpstr>Zingen </vt:lpstr>
      <vt:lpstr>PowerPoint-presentatie</vt:lpstr>
      <vt:lpstr>Zingen </vt:lpstr>
      <vt:lpstr>Zingen </vt:lpstr>
      <vt:lpstr>Zingen </vt:lpstr>
      <vt:lpstr>Zingen </vt:lpstr>
      <vt:lpstr>PowerPoint-presentatie</vt:lpstr>
      <vt:lpstr>God vervult Zijn belofte   in de komst en wederkomst  van Zijn Zoon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vervult Zijn belofte   in de komst en wederkomst  van Zijn Zoon </dc:title>
  <dc:creator>Geertje Fokkema</dc:creator>
  <cp:lastModifiedBy>Geertje Fokkema</cp:lastModifiedBy>
  <cp:revision>1</cp:revision>
  <dcterms:created xsi:type="dcterms:W3CDTF">2019-11-05T15:36:48Z</dcterms:created>
  <dcterms:modified xsi:type="dcterms:W3CDTF">2019-11-05T16:18:30Z</dcterms:modified>
</cp:coreProperties>
</file>